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4"/>
  </p:sldMasterIdLst>
  <p:notesMasterIdLst>
    <p:notesMasterId r:id="rId41"/>
  </p:notesMasterIdLst>
  <p:sldIdLst>
    <p:sldId id="256" r:id="rId5"/>
    <p:sldId id="257" r:id="rId6"/>
    <p:sldId id="303" r:id="rId7"/>
    <p:sldId id="318" r:id="rId8"/>
    <p:sldId id="319" r:id="rId9"/>
    <p:sldId id="300" r:id="rId10"/>
    <p:sldId id="306" r:id="rId11"/>
    <p:sldId id="340" r:id="rId12"/>
    <p:sldId id="341" r:id="rId13"/>
    <p:sldId id="308" r:id="rId14"/>
    <p:sldId id="368" r:id="rId15"/>
    <p:sldId id="310" r:id="rId16"/>
    <p:sldId id="309" r:id="rId17"/>
    <p:sldId id="350" r:id="rId18"/>
    <p:sldId id="349" r:id="rId19"/>
    <p:sldId id="366" r:id="rId20"/>
    <p:sldId id="352" r:id="rId21"/>
    <p:sldId id="336" r:id="rId22"/>
    <p:sldId id="362" r:id="rId23"/>
    <p:sldId id="363" r:id="rId24"/>
    <p:sldId id="339" r:id="rId25"/>
    <p:sldId id="302" r:id="rId26"/>
    <p:sldId id="351" r:id="rId27"/>
    <p:sldId id="330" r:id="rId28"/>
    <p:sldId id="331" r:id="rId29"/>
    <p:sldId id="334" r:id="rId30"/>
    <p:sldId id="314" r:id="rId31"/>
    <p:sldId id="315" r:id="rId32"/>
    <p:sldId id="348" r:id="rId33"/>
    <p:sldId id="353" r:id="rId34"/>
    <p:sldId id="325" r:id="rId35"/>
    <p:sldId id="337" r:id="rId36"/>
    <p:sldId id="267" r:id="rId37"/>
    <p:sldId id="263" r:id="rId38"/>
    <p:sldId id="258" r:id="rId39"/>
    <p:sldId id="27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12528465-FD4A-4A2F-BAD7-5A52E9F802D9}">
          <p14:sldIdLst>
            <p14:sldId id="256"/>
            <p14:sldId id="257"/>
            <p14:sldId id="303"/>
            <p14:sldId id="318"/>
            <p14:sldId id="319"/>
            <p14:sldId id="300"/>
            <p14:sldId id="306"/>
            <p14:sldId id="340"/>
            <p14:sldId id="341"/>
            <p14:sldId id="308"/>
            <p14:sldId id="368"/>
            <p14:sldId id="310"/>
            <p14:sldId id="309"/>
            <p14:sldId id="350"/>
            <p14:sldId id="349"/>
            <p14:sldId id="366"/>
            <p14:sldId id="352"/>
            <p14:sldId id="336"/>
            <p14:sldId id="362"/>
            <p14:sldId id="363"/>
            <p14:sldId id="339"/>
            <p14:sldId id="302"/>
            <p14:sldId id="351"/>
            <p14:sldId id="330"/>
            <p14:sldId id="331"/>
            <p14:sldId id="334"/>
          </p14:sldIdLst>
        </p14:section>
        <p14:section name="開發工具" id="{A5E4A082-D06C-4AD6-9567-A8DD3A695DBA}">
          <p14:sldIdLst>
            <p14:sldId id="314"/>
            <p14:sldId id="315"/>
            <p14:sldId id="348"/>
            <p14:sldId id="353"/>
            <p14:sldId id="325"/>
            <p14:sldId id="337"/>
            <p14:sldId id="267"/>
            <p14:sldId id="263"/>
            <p14:sldId id="258"/>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8000"/>
    <a:srgbClr val="18B418"/>
    <a:srgbClr val="149814"/>
    <a:srgbClr val="EDEFF3"/>
    <a:srgbClr val="EFEEF3"/>
    <a:srgbClr val="5C2D9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10" autoAdjust="0"/>
    <p:restoredTop sz="95394" autoAdjust="0"/>
  </p:normalViewPr>
  <p:slideViewPr>
    <p:cSldViewPr snapToGrid="0">
      <p:cViewPr varScale="1">
        <p:scale>
          <a:sx n="124" d="100"/>
          <a:sy n="124" d="100"/>
        </p:scale>
        <p:origin x="90" y="288"/>
      </p:cViewPr>
      <p:guideLst/>
    </p:cSldViewPr>
  </p:slideViewPr>
  <p:notesTextViewPr>
    <p:cViewPr>
      <p:scale>
        <a:sx n="1" d="1"/>
        <a:sy n="1" d="1"/>
      </p:scale>
      <p:origin x="0" y="0"/>
    </p:cViewPr>
  </p:notesTextViewPr>
  <p:sorterViewPr>
    <p:cViewPr>
      <p:scale>
        <a:sx n="66" d="100"/>
        <a:sy n="66" d="100"/>
      </p:scale>
      <p:origin x="0" y="-1853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smtClean="0"/>
            <a:t>One Windows</a:t>
          </a:r>
          <a:endParaRPr lang="en-US"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dgm:t>
        <a:bodyPr/>
        <a:lstStyle/>
        <a:p>
          <a:r>
            <a:rPr lang="en-US" b="1" dirty="0" smtClean="0"/>
            <a:t>Desktop</a:t>
          </a:r>
          <a:br>
            <a:rPr lang="en-US" b="1" dirty="0" smtClean="0"/>
          </a:br>
          <a:r>
            <a:rPr lang="en-US" b="1" dirty="0" smtClean="0"/>
            <a:t>SKU</a:t>
          </a:r>
          <a:endParaRPr lang="en-US" b="1" dirty="0"/>
        </a:p>
      </dgm:t>
    </dgm:pt>
    <dgm:pt modelId="{5D2BFA2B-877F-47C4-B1C9-5A8B7AEF8881}" type="parTrans" cxnId="{A9087FFB-4765-4679-A04D-BDD04AE8C59C}">
      <dgm:prSet/>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dgm:t>
        <a:bodyPr/>
        <a:lstStyle/>
        <a:p>
          <a:r>
            <a:rPr lang="en-US" b="1" dirty="0" smtClean="0"/>
            <a:t>Mobile</a:t>
          </a:r>
          <a:br>
            <a:rPr lang="en-US" b="1" dirty="0" smtClean="0"/>
          </a:br>
          <a:r>
            <a:rPr lang="en-US" b="1" dirty="0" smtClean="0"/>
            <a:t>SKU</a:t>
          </a:r>
          <a:endParaRPr lang="en-US" b="1" dirty="0"/>
        </a:p>
      </dgm:t>
    </dgm:pt>
    <dgm:pt modelId="{503B2674-5C66-49E6-8809-99DFDADB6322}" type="parTrans" cxnId="{6FA7FCCF-393B-41E5-A2FF-B7182DF3EAE3}">
      <dgm:prSet/>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dgm:t>
        <a:bodyPr/>
        <a:lstStyle/>
        <a:p>
          <a:r>
            <a:rPr lang="en-US" b="1" dirty="0" smtClean="0"/>
            <a:t>Xbox</a:t>
          </a:r>
          <a:br>
            <a:rPr lang="en-US" b="1" dirty="0" smtClean="0"/>
          </a:br>
          <a:r>
            <a:rPr lang="en-US" b="1" dirty="0" smtClean="0"/>
            <a:t>SKU</a:t>
          </a:r>
          <a:endParaRPr lang="en-US" b="1" dirty="0"/>
        </a:p>
      </dgm:t>
    </dgm:pt>
    <dgm:pt modelId="{3210E1C7-C1FD-4530-98F2-6788F5A70405}" type="parTrans" cxnId="{9424290B-EB4D-4C4E-BF62-CB9B74DFCA4F}">
      <dgm:prSet/>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dgm:t>
        <a:bodyPr/>
        <a:lstStyle/>
        <a:p>
          <a:r>
            <a:rPr lang="en-US" b="1" dirty="0" err="1" smtClean="0"/>
            <a:t>IoT</a:t>
          </a:r>
          <a:r>
            <a:rPr lang="en-US" b="1" dirty="0" smtClean="0"/>
            <a:t/>
          </a:r>
          <a:br>
            <a:rPr lang="en-US" b="1" dirty="0" smtClean="0"/>
          </a:br>
          <a:r>
            <a:rPr lang="en-US" b="1" dirty="0" smtClean="0"/>
            <a:t>SKU</a:t>
          </a:r>
          <a:endParaRPr lang="en-US" b="1" dirty="0"/>
        </a:p>
      </dgm:t>
    </dgm:pt>
    <dgm:pt modelId="{E483F110-A6BC-4DFC-897C-83588DCE9C48}" type="parTrans" cxnId="{C2E419E3-BE05-41E8-BC22-E64E2A945634}">
      <dgm:prSet/>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dgm:t>
        <a:bodyPr/>
        <a:lstStyle/>
        <a:p>
          <a:r>
            <a:rPr lang="en-US" b="1" dirty="0" err="1" smtClean="0"/>
            <a:t>IoT</a:t>
          </a:r>
          <a:r>
            <a:rPr lang="en-US" b="1" dirty="0" smtClean="0"/>
            <a:t> headless</a:t>
          </a:r>
          <a:br>
            <a:rPr lang="en-US" b="1" dirty="0" smtClean="0"/>
          </a:br>
          <a:r>
            <a:rPr lang="en-US" b="1" dirty="0" smtClean="0"/>
            <a:t>SKU</a:t>
          </a:r>
          <a:endParaRPr lang="en-US" b="1" dirty="0"/>
        </a:p>
      </dgm:t>
    </dgm:pt>
    <dgm:pt modelId="{163DAC73-E79F-451B-9DCD-74D12241AF83}" type="parTrans" cxnId="{2B4869E1-7533-47CE-8FDD-3A4E4AD5CC6A}">
      <dgm:prSet/>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dgm:t>
        <a:bodyPr/>
        <a:lstStyle/>
        <a:p>
          <a:r>
            <a:rPr lang="en-US" b="1" dirty="0" smtClean="0"/>
            <a:t>Surface Hub</a:t>
          </a:r>
          <a:br>
            <a:rPr lang="en-US" b="1" dirty="0" smtClean="0"/>
          </a:br>
          <a:r>
            <a:rPr lang="en-US" b="1" dirty="0" smtClean="0"/>
            <a:t>SKU</a:t>
          </a:r>
          <a:endParaRPr lang="en-US" b="1" dirty="0"/>
        </a:p>
      </dgm:t>
    </dgm:pt>
    <dgm:pt modelId="{B3433E65-A861-47F5-A568-793728624C2F}" type="parTrans" cxnId="{3844ABC3-99AF-4E85-ADDD-B436B8F86831}">
      <dgm:prSet/>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dgm:t>
        <a:bodyPr/>
        <a:lstStyle/>
        <a:p>
          <a:r>
            <a:rPr lang="en-US" b="1" dirty="0" smtClean="0"/>
            <a:t>Holographic</a:t>
          </a:r>
          <a:br>
            <a:rPr lang="en-US" b="1" dirty="0" smtClean="0"/>
          </a:br>
          <a:r>
            <a:rPr lang="en-US" b="1" dirty="0" smtClean="0"/>
            <a:t>SKU</a:t>
          </a:r>
          <a:endParaRPr lang="en-US" b="1" dirty="0"/>
        </a:p>
      </dgm:t>
    </dgm:pt>
    <dgm:pt modelId="{310A77BB-15FF-4178-9580-D1957D8CAC1D}" type="parTrans" cxnId="{AA5976E9-B519-4188-B135-4424F5C1D6A3}">
      <dgm:prSet/>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smtClean="0"/>
            <a:t>PC</a:t>
          </a:r>
          <a:endParaRPr lang="en-US" b="1" dirty="0"/>
        </a:p>
      </dgm:t>
    </dgm:pt>
    <dgm:pt modelId="{C51E46C3-E7EE-4A88-AE32-CD9A27520A2D}" type="parTrans" cxnId="{07FA8C98-8FCB-4F19-B956-F053A916E27C}">
      <dgm:prSet/>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25E0E5B6-1B82-403C-B00F-962ACDE16ABD}" type="parTrans" cxnId="{28C4CBE3-F85D-4652-9911-6248FFEC2911}">
      <dgm:prSet/>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7F58225B-D8B3-4DCF-9BF0-CE167538D7C0}" type="parTrans" cxnId="{0A45298B-1C51-4652-A69E-DB2C608CBC9A}">
      <dgm:prSet/>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7B4FDCD2-B788-4824-B975-7FA55B24D4A0}" type="parTrans" cxnId="{BD9A55A0-DEC5-440F-83AD-BA5D3DC6E06D}">
      <dgm:prSet/>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US"/>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825806">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US"/>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US"/>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US"/>
        </a:p>
      </dgm:t>
    </dgm:pt>
    <dgm:pt modelId="{E1C6FBF0-C86A-4785-AD45-A4273F8029B1}" type="pres">
      <dgm:prSet presAssocID="{56FEAB4B-2282-4825-8D26-8564F99771F0}" presName="rootConnector" presStyleLbl="node2" presStyleIdx="0" presStyleCnt="7"/>
      <dgm:spPr/>
      <dgm:t>
        <a:bodyPr/>
        <a:lstStyle/>
        <a:p>
          <a:endParaRPr lang="en-US"/>
        </a:p>
      </dgm:t>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t>
        <a:bodyPr/>
        <a:lstStyle/>
        <a:p>
          <a:endParaRPr lang="en-US"/>
        </a:p>
      </dgm:t>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t>
        <a:bodyPr/>
        <a:lstStyle/>
        <a:p>
          <a:endParaRPr lang="en-US"/>
        </a:p>
      </dgm:t>
    </dgm:pt>
    <dgm:pt modelId="{315B5E2B-BFC9-43D0-AE5A-0A9699FA3AD6}" type="pres">
      <dgm:prSet presAssocID="{E3EAABFA-6FAA-4D67-818B-391A6CB9E533}" presName="rootConnector" presStyleLbl="node3" presStyleIdx="0" presStyleCnt="11"/>
      <dgm:spPr/>
      <dgm:t>
        <a:bodyPr/>
        <a:lstStyle/>
        <a:p>
          <a:endParaRPr lang="en-US"/>
        </a:p>
      </dgm:t>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t>
        <a:bodyPr/>
        <a:lstStyle/>
        <a:p>
          <a:endParaRPr lang="en-US"/>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t>
        <a:bodyPr/>
        <a:lstStyle/>
        <a:p>
          <a:endParaRPr lang="en-US"/>
        </a:p>
      </dgm:t>
    </dgm:pt>
    <dgm:pt modelId="{CBC00049-2351-43C4-BC1B-091022B26AFB}" type="pres">
      <dgm:prSet presAssocID="{67AC68C4-B8F6-4E23-9DE3-2A4813C2E3FA}" presName="rootConnector" presStyleLbl="node3" presStyleIdx="1" presStyleCnt="11"/>
      <dgm:spPr/>
      <dgm:t>
        <a:bodyPr/>
        <a:lstStyle/>
        <a:p>
          <a:endParaRPr lang="en-US"/>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US"/>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US"/>
        </a:p>
      </dgm:t>
    </dgm:pt>
    <dgm:pt modelId="{BFECE20F-6DEC-4A29-A108-6772454965E8}" type="pres">
      <dgm:prSet presAssocID="{BB6F77AD-1056-4EC6-8C1A-FC0E863CB5CC}" presName="rootConnector" presStyleLbl="node2" presStyleIdx="1" presStyleCnt="7"/>
      <dgm:spPr/>
      <dgm:t>
        <a:bodyPr/>
        <a:lstStyle/>
        <a:p>
          <a:endParaRPr lang="en-US"/>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t>
        <a:bodyPr/>
        <a:lstStyle/>
        <a:p>
          <a:endParaRPr lang="en-US"/>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t>
        <a:bodyPr/>
        <a:lstStyle/>
        <a:p>
          <a:endParaRPr lang="en-US"/>
        </a:p>
      </dgm:t>
    </dgm:pt>
    <dgm:pt modelId="{2A13BC0F-3E52-4546-BBB6-87DBFF97CE35}" type="pres">
      <dgm:prSet presAssocID="{ADE7B611-4DA9-482B-AD3E-47D37E0D2E40}" presName="rootConnector" presStyleLbl="node3" presStyleIdx="2" presStyleCnt="11"/>
      <dgm:spPr/>
      <dgm:t>
        <a:bodyPr/>
        <a:lstStyle/>
        <a:p>
          <a:endParaRPr lang="en-US"/>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t>
        <a:bodyPr/>
        <a:lstStyle/>
        <a:p>
          <a:endParaRPr lang="en-US"/>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t>
        <a:bodyPr/>
        <a:lstStyle/>
        <a:p>
          <a:endParaRPr lang="en-US"/>
        </a:p>
      </dgm:t>
    </dgm:pt>
    <dgm:pt modelId="{3A895F64-83EB-4F51-8C96-642000EC88F5}" type="pres">
      <dgm:prSet presAssocID="{ADB3F2E1-7E9F-42E8-9095-8287B913F240}" presName="rootConnector" presStyleLbl="node3" presStyleIdx="3" presStyleCnt="11"/>
      <dgm:spPr/>
      <dgm:t>
        <a:bodyPr/>
        <a:lstStyle/>
        <a:p>
          <a:endParaRPr lang="en-US"/>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t>
        <a:bodyPr/>
        <a:lstStyle/>
        <a:p>
          <a:endParaRPr lang="en-US"/>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t>
        <a:bodyPr/>
        <a:lstStyle/>
        <a:p>
          <a:endParaRPr lang="en-US"/>
        </a:p>
      </dgm:t>
    </dgm:pt>
    <dgm:pt modelId="{8E42615D-8290-422D-B214-EE3C5A43BD33}" type="pres">
      <dgm:prSet presAssocID="{2BBDA2E3-500D-4F4E-9D79-96B7EE800291}" presName="rootConnector" presStyleLbl="node3" presStyleIdx="4" presStyleCnt="11"/>
      <dgm:spPr/>
      <dgm:t>
        <a:bodyPr/>
        <a:lstStyle/>
        <a:p>
          <a:endParaRPr lang="en-US"/>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US"/>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US"/>
        </a:p>
      </dgm:t>
    </dgm:pt>
    <dgm:pt modelId="{A446443D-B05C-43E8-8641-AEC2BA931022}" type="pres">
      <dgm:prSet presAssocID="{024DB868-BF27-48FC-90A2-BC7837878362}" presName="rootConnector" presStyleLbl="node2" presStyleIdx="2" presStyleCnt="7"/>
      <dgm:spPr/>
      <dgm:t>
        <a:bodyPr/>
        <a:lstStyle/>
        <a:p>
          <a:endParaRPr lang="en-US"/>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t>
        <a:bodyPr/>
        <a:lstStyle/>
        <a:p>
          <a:endParaRPr lang="en-US"/>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t>
        <a:bodyPr/>
        <a:lstStyle/>
        <a:p>
          <a:endParaRPr lang="en-US"/>
        </a:p>
      </dgm:t>
    </dgm:pt>
    <dgm:pt modelId="{EB1BCEB4-C024-40F7-8665-E2B63EC5FD4F}" type="pres">
      <dgm:prSet presAssocID="{FB810902-2CD0-4153-916F-3ED6FCEF61B9}" presName="rootConnector" presStyleLbl="node3" presStyleIdx="5" presStyleCnt="11"/>
      <dgm:spPr/>
      <dgm:t>
        <a:bodyPr/>
        <a:lstStyle/>
        <a:p>
          <a:endParaRPr lang="en-US"/>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US"/>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US"/>
        </a:p>
      </dgm:t>
    </dgm:pt>
    <dgm:pt modelId="{91D82B68-28FE-4CD8-B666-2E1115184573}" type="pres">
      <dgm:prSet presAssocID="{649C8CF8-D35E-4753-8CDB-6EAABB5C1ECF}" presName="rootConnector" presStyleLbl="node2" presStyleIdx="3" presStyleCnt="7"/>
      <dgm:spPr/>
      <dgm:t>
        <a:bodyPr/>
        <a:lstStyle/>
        <a:p>
          <a:endParaRPr lang="en-US"/>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t>
        <a:bodyPr/>
        <a:lstStyle/>
        <a:p>
          <a:endParaRPr lang="en-US"/>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t>
        <a:bodyPr/>
        <a:lstStyle/>
        <a:p>
          <a:endParaRPr lang="en-US"/>
        </a:p>
      </dgm:t>
    </dgm:pt>
    <dgm:pt modelId="{1118A947-73BD-4340-B309-5DE78CB30B53}" type="pres">
      <dgm:prSet presAssocID="{D6663DCB-8007-4109-9D35-B61FE32F9727}" presName="rootConnector" presStyleLbl="node3" presStyleIdx="6" presStyleCnt="11"/>
      <dgm:spPr/>
      <dgm:t>
        <a:bodyPr/>
        <a:lstStyle/>
        <a:p>
          <a:endParaRPr lang="en-US"/>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US"/>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US"/>
        </a:p>
      </dgm:t>
    </dgm:pt>
    <dgm:pt modelId="{E6ECAF60-9583-4BE2-AE02-263B044EED2B}" type="pres">
      <dgm:prSet presAssocID="{282BDA18-760F-4DDE-BDDB-C188C1411ADD}" presName="rootConnector" presStyleLbl="node2" presStyleIdx="4" presStyleCnt="7"/>
      <dgm:spPr/>
      <dgm:t>
        <a:bodyPr/>
        <a:lstStyle/>
        <a:p>
          <a:endParaRPr lang="en-US"/>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t>
        <a:bodyPr/>
        <a:lstStyle/>
        <a:p>
          <a:endParaRPr lang="en-US"/>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t>
        <a:bodyPr/>
        <a:lstStyle/>
        <a:p>
          <a:endParaRPr lang="en-US"/>
        </a:p>
      </dgm:t>
    </dgm:pt>
    <dgm:pt modelId="{4FB0ED4D-7AAE-4D38-B5B4-8A0013570DE0}" type="pres">
      <dgm:prSet presAssocID="{58FC4F24-1601-4ACB-94D3-094E7EAC4EFA}" presName="rootConnector" presStyleLbl="node3" presStyleIdx="7" presStyleCnt="11"/>
      <dgm:spPr/>
      <dgm:t>
        <a:bodyPr/>
        <a:lstStyle/>
        <a:p>
          <a:endParaRPr lang="en-US"/>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t>
        <a:bodyPr/>
        <a:lstStyle/>
        <a:p>
          <a:endParaRPr lang="en-US"/>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8" presStyleCnt="11"/>
      <dgm:spPr/>
      <dgm:t>
        <a:bodyPr/>
        <a:lstStyle/>
        <a:p>
          <a:endParaRPr lang="en-US"/>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US"/>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US"/>
        </a:p>
      </dgm:t>
    </dgm:pt>
    <dgm:pt modelId="{8446BF87-9394-4DD5-8148-D0EAFABBFE02}" type="pres">
      <dgm:prSet presAssocID="{775A88C0-CF55-4E23-A516-24F0C7A70574}" presName="rootConnector" presStyleLbl="node2" presStyleIdx="5" presStyleCnt="7"/>
      <dgm:spPr/>
      <dgm:t>
        <a:bodyPr/>
        <a:lstStyle/>
        <a:p>
          <a:endParaRPr lang="en-US"/>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t>
        <a:bodyPr/>
        <a:lstStyle/>
        <a:p>
          <a:endParaRPr lang="en-US"/>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t>
        <a:bodyPr/>
        <a:lstStyle/>
        <a:p>
          <a:endParaRPr lang="en-US"/>
        </a:p>
      </dgm:t>
    </dgm:pt>
    <dgm:pt modelId="{C41F05EE-0767-4167-AB48-90F5166518FE}" type="pres">
      <dgm:prSet presAssocID="{BFB397D4-2396-4180-B631-7692F60CBB3B}" presName="rootConnector" presStyleLbl="node3" presStyleIdx="9" presStyleCnt="11"/>
      <dgm:spPr/>
      <dgm:t>
        <a:bodyPr/>
        <a:lstStyle/>
        <a:p>
          <a:endParaRPr lang="en-US"/>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US"/>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US"/>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t>
        <a:bodyPr/>
        <a:lstStyle/>
        <a:p>
          <a:endParaRPr lang="en-US"/>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t>
        <a:bodyPr/>
        <a:lstStyle/>
        <a:p>
          <a:endParaRPr lang="en-US"/>
        </a:p>
      </dgm:t>
    </dgm:pt>
    <dgm:pt modelId="{B15E9E50-F5DD-4999-8613-20AB8744947E}" type="pres">
      <dgm:prSet presAssocID="{0C2FD135-4B05-4A00-A89C-33E2AB1AD40A}" presName="rootConnector" presStyleLbl="node3" presStyleIdx="10" presStyleCnt="11"/>
      <dgm:spPr/>
      <dgm:t>
        <a:bodyPr/>
        <a:lstStyle/>
        <a:p>
          <a:endParaRPr lang="en-US"/>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3F8B8A3C-922F-4B4F-8452-6E1C8BAD4E86}" type="presOf" srcId="{0AC8E0ED-A957-4A10-AB40-CF5AE3B65D0F}" destId="{46174BFA-86FB-40C4-9C21-0BA1745A5524}" srcOrd="0"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92DC19A9-63F7-4D09-A456-67849F882B09}" type="presOf" srcId="{649C8CF8-D35E-4753-8CDB-6EAABB5C1ECF}" destId="{91D82B68-28FE-4CD8-B666-2E1115184573}" srcOrd="1"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684F7774-2AFB-4930-83E1-24F438F37DD2}" type="presOf" srcId="{5D2BFA2B-877F-47C4-B1C9-5A8B7AEF8881}" destId="{F587772C-0AA9-4A8C-8B82-6B7DA6737050}" srcOrd="0" destOrd="0" presId="urn:microsoft.com/office/officeart/2005/8/layout/orgChart1"/>
    <dgm:cxn modelId="{A32238EA-9897-4138-9D2B-35CACA52CEEC}" type="presOf" srcId="{ADE7B611-4DA9-482B-AD3E-47D37E0D2E40}" destId="{2A13BC0F-3E52-4546-BBB6-87DBFF97CE35}" srcOrd="1" destOrd="0" presId="urn:microsoft.com/office/officeart/2005/8/layout/orgChart1"/>
    <dgm:cxn modelId="{9523AC77-D87F-42D2-98A7-A7169AC6F688}" type="presOf" srcId="{ADE7B611-4DA9-482B-AD3E-47D37E0D2E40}" destId="{55371FD5-665B-4201-BD8E-AF69B9DDD1CB}" srcOrd="0" destOrd="0" presId="urn:microsoft.com/office/officeart/2005/8/layout/orgChart1"/>
    <dgm:cxn modelId="{34FC2083-7EC2-4647-BCFB-D3078398BE60}" type="presOf" srcId="{BB6F77AD-1056-4EC6-8C1A-FC0E863CB5CC}" destId="{D1B9F142-2140-4775-A9B0-17DC12813460}"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A54BD608-74B8-4050-BC83-5BBABB141603}" type="presOf" srcId="{775A88C0-CF55-4E23-A516-24F0C7A70574}" destId="{8446BF87-9394-4DD5-8148-D0EAFABBFE02}" srcOrd="1" destOrd="0" presId="urn:microsoft.com/office/officeart/2005/8/layout/orgChart1"/>
    <dgm:cxn modelId="{E7EB0E68-ADF6-4626-B671-88813FC1BDE2}" type="presOf" srcId="{67AC68C4-B8F6-4E23-9DE3-2A4813C2E3FA}" destId="{CBC00049-2351-43C4-BC1B-091022B26AFB}" srcOrd="1" destOrd="0" presId="urn:microsoft.com/office/officeart/2005/8/layout/orgChart1"/>
    <dgm:cxn modelId="{FB58F521-6CA7-4FA3-AA76-D07F6FE4823F}" type="presOf" srcId="{C526AF9B-6B38-4F1A-A63F-4A2F10ECC238}" destId="{441DBA13-D963-4391-A65E-5A5A087F6BD8}" srcOrd="0" destOrd="0" presId="urn:microsoft.com/office/officeart/2005/8/layout/orgChart1"/>
    <dgm:cxn modelId="{AC756D16-861A-4424-8511-E287E26F7889}" type="presOf" srcId="{775A88C0-CF55-4E23-A516-24F0C7A70574}" destId="{CED667BA-B54D-4657-8704-D6286F4A8733}" srcOrd="0" destOrd="0" presId="urn:microsoft.com/office/officeart/2005/8/layout/orgChart1"/>
    <dgm:cxn modelId="{F7D2FF63-4D35-40D3-B133-5494021D612C}" type="presOf" srcId="{7F58225B-D8B3-4DCF-9BF0-CE167538D7C0}" destId="{93D0EDE7-733B-4DBD-ACAC-601919483D04}" srcOrd="0"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9381F127-D77E-4CA7-8EE5-9694DBAA5FE6}" type="presOf" srcId="{FB810902-2CD0-4153-916F-3ED6FCEF61B9}" destId="{EB1BCEB4-C024-40F7-8665-E2B63EC5FD4F}" srcOrd="1" destOrd="0" presId="urn:microsoft.com/office/officeart/2005/8/layout/orgChart1"/>
    <dgm:cxn modelId="{B8D26BD2-C5C6-4621-A42F-426F3B5FE820}" type="presOf" srcId="{282BDA18-760F-4DDE-BDDB-C188C1411ADD}" destId="{E6ECAF60-9583-4BE2-AE02-263B044EED2B}" srcOrd="1" destOrd="0" presId="urn:microsoft.com/office/officeart/2005/8/layout/orgChart1"/>
    <dgm:cxn modelId="{6E30FEAC-77D9-4939-A63F-E8F937087110}" type="presOf" srcId="{D5C06BE2-0860-4ACA-AD7A-7BB7801D5C2B}" destId="{040FA375-1DAC-451B-9006-6D2AEC512B53}" srcOrd="0" destOrd="0" presId="urn:microsoft.com/office/officeart/2005/8/layout/orgChart1"/>
    <dgm:cxn modelId="{A5BF6530-7B9A-47F4-B53B-35C1B57996CE}" srcId="{BB6F77AD-1056-4EC6-8C1A-FC0E863CB5CC}" destId="{2BBDA2E3-500D-4F4E-9D79-96B7EE800291}" srcOrd="2" destOrd="0" parTransId="{C779DDF6-B29C-495B-B1BA-10C256F09249}" sibTransId="{3915A228-58C9-4F8B-946E-D9C0F0FD5A72}"/>
    <dgm:cxn modelId="{551BAC13-C248-42A4-B1B2-FFD92D06BECC}" type="presOf" srcId="{07C8A3B1-173D-4B84-8E7B-21039456F513}" destId="{F7FBAF29-34EB-4840-8DB0-DAC8D7804C1D}" srcOrd="1" destOrd="0" presId="urn:microsoft.com/office/officeart/2005/8/layout/orgChart1"/>
    <dgm:cxn modelId="{45405EA9-E2FD-4A56-95D6-41352FBA7686}" type="presOf" srcId="{58FC4F24-1601-4ACB-94D3-094E7EAC4EFA}" destId="{209EA2A0-2FC8-4C66-ADB3-CFD62EB58D22}" srcOrd="0" destOrd="0" presId="urn:microsoft.com/office/officeart/2005/8/layout/orgChart1"/>
    <dgm:cxn modelId="{ECB9CC8A-786A-495B-B819-2DABFD123633}" type="presOf" srcId="{1E846412-CBCA-4911-8A7F-D49186927216}" destId="{38DD5A82-DA4F-45CE-B20D-08E5C63F63B9}"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2FEBCA89-9229-40F1-B030-A879D440AB88}" type="presOf" srcId="{ADB3F2E1-7E9F-42E8-9095-8287B913F240}" destId="{76560BC8-D748-4DCD-A613-3CD910968CC8}" srcOrd="0" destOrd="0" presId="urn:microsoft.com/office/officeart/2005/8/layout/orgChart1"/>
    <dgm:cxn modelId="{8CB2C995-7AE7-4267-9BD7-4ED865FFB6D0}" type="presOf" srcId="{163DAC73-E79F-451B-9DCD-74D12241AF83}" destId="{B3372685-9000-42DA-916C-636A2888807D}" srcOrd="0" destOrd="0" presId="urn:microsoft.com/office/officeart/2005/8/layout/orgChart1"/>
    <dgm:cxn modelId="{53197FA0-723F-489E-BC1A-FB7984FC08C3}" type="presOf" srcId="{BAA803AC-7148-4528-8808-A6F4DBCF1AD9}" destId="{1F24BB10-C223-4313-B27F-B22B096A44BB}" srcOrd="0" destOrd="0" presId="urn:microsoft.com/office/officeart/2005/8/layout/orgChart1"/>
    <dgm:cxn modelId="{A06867AB-1094-4914-BED8-AFD1E85EC52E}" type="presOf" srcId="{024DB868-BF27-48FC-90A2-BC7837878362}" destId="{A446443D-B05C-43E8-8641-AEC2BA931022}" srcOrd="1" destOrd="0" presId="urn:microsoft.com/office/officeart/2005/8/layout/orgChart1"/>
    <dgm:cxn modelId="{E16104C1-3534-490B-A88D-30A45DCFC0AD}" type="presOf" srcId="{67AC68C4-B8F6-4E23-9DE3-2A4813C2E3FA}" destId="{C5B07D43-9EE9-4854-9D4F-E8DAF99ED14C}" srcOrd="0" destOrd="0" presId="urn:microsoft.com/office/officeart/2005/8/layout/orgChart1"/>
    <dgm:cxn modelId="{C6E326AA-78BF-483A-BB13-1F4729A22594}" type="presOf" srcId="{FB810902-2CD0-4153-916F-3ED6FCEF61B9}" destId="{310AF326-395C-4B5A-A52C-A84139AEE262}" srcOrd="0" destOrd="0" presId="urn:microsoft.com/office/officeart/2005/8/layout/orgChart1"/>
    <dgm:cxn modelId="{2DDF566F-E14D-4ADC-A860-EF27D7E8CFBF}" type="presOf" srcId="{56FEAB4B-2282-4825-8D26-8564F99771F0}" destId="{E1C6FBF0-C86A-4785-AD45-A4273F8029B1}" srcOrd="1" destOrd="0" presId="urn:microsoft.com/office/officeart/2005/8/layout/orgChart1"/>
    <dgm:cxn modelId="{9424290B-EB4D-4C4E-BF62-CB9B74DFCA4F}" srcId="{0AC8E0ED-A957-4A10-AB40-CF5AE3B65D0F}" destId="{024DB868-BF27-48FC-90A2-BC7837878362}" srcOrd="2" destOrd="0" parTransId="{3210E1C7-C1FD-4530-98F2-6788F5A70405}" sibTransId="{F6012385-91A9-4FC4-9DCB-510EA00B8D0E}"/>
    <dgm:cxn modelId="{787DDFD6-BD41-4E16-BD66-0F9C9A649CEA}" type="presOf" srcId="{EB17A220-2E7F-4195-A32E-60D6A23B81AD}" destId="{53B9ED1B-25B0-42A4-BC16-E11BAD79C262}" srcOrd="1" destOrd="0" presId="urn:microsoft.com/office/officeart/2005/8/layout/orgChart1"/>
    <dgm:cxn modelId="{8D1A5B9A-DC9B-4CD7-BF20-046910FC3AB1}" type="presOf" srcId="{7B4FDCD2-B788-4824-B975-7FA55B24D4A0}" destId="{3F651334-D96D-4BE1-99EB-8ACEB0730255}" srcOrd="0" destOrd="0" presId="urn:microsoft.com/office/officeart/2005/8/layout/orgChart1"/>
    <dgm:cxn modelId="{8BDB2663-F7C5-48E8-9EFD-11335902CDC1}" type="presOf" srcId="{B3433E65-A861-47F5-A568-793728624C2F}" destId="{A27C48AC-EF55-479D-9438-AC4DE40D52CF}" srcOrd="0" destOrd="0" presId="urn:microsoft.com/office/officeart/2005/8/layout/orgChart1"/>
    <dgm:cxn modelId="{A9087FFB-4765-4679-A04D-BDD04AE8C59C}" srcId="{0AC8E0ED-A957-4A10-AB40-CF5AE3B65D0F}" destId="{56FEAB4B-2282-4825-8D26-8564F99771F0}" srcOrd="0" destOrd="0" parTransId="{5D2BFA2B-877F-47C4-B1C9-5A8B7AEF8881}" sibTransId="{29BA462B-1765-4A53-BBA9-AF83E48D2C49}"/>
    <dgm:cxn modelId="{AA167BF3-0B52-4E79-8E74-66E80F5C76A7}" type="presOf" srcId="{58FC4F24-1601-4ACB-94D3-094E7EAC4EFA}" destId="{4FB0ED4D-7AAE-4D38-B5B4-8A0013570DE0}" srcOrd="1" destOrd="0" presId="urn:microsoft.com/office/officeart/2005/8/layout/orgChart1"/>
    <dgm:cxn modelId="{C2E419E3-BE05-41E8-BC22-E64E2A945634}" srcId="{0AC8E0ED-A957-4A10-AB40-CF5AE3B65D0F}" destId="{649C8CF8-D35E-4753-8CDB-6EAABB5C1ECF}" srcOrd="3" destOrd="0" parTransId="{E483F110-A6BC-4DFC-897C-83588DCE9C48}" sibTransId="{834D4B55-A2C9-464C-834D-3AA64D7BC4D4}"/>
    <dgm:cxn modelId="{74B01E2F-8873-488D-8819-82A86A288624}" type="presOf" srcId="{503B2674-5C66-49E6-8809-99DFDADB6322}" destId="{A6816227-FE67-4AFA-998D-764C81983B9A}" srcOrd="0" destOrd="0" presId="urn:microsoft.com/office/officeart/2005/8/layout/orgChart1"/>
    <dgm:cxn modelId="{C54050AF-D6C0-402B-9C94-43E449E4AB88}" type="presOf" srcId="{310A77BB-15FF-4178-9580-D1957D8CAC1D}" destId="{58D00A27-55E5-4502-AD23-8BA73E06D7E3}" srcOrd="0" destOrd="0" presId="urn:microsoft.com/office/officeart/2005/8/layout/orgChart1"/>
    <dgm:cxn modelId="{55E193DB-5A81-49CF-992F-37AA96C174C3}" type="presOf" srcId="{BFB397D4-2396-4180-B631-7692F60CBB3B}" destId="{C41F05EE-0767-4167-AB48-90F5166518FE}" srcOrd="1" destOrd="0" presId="urn:microsoft.com/office/officeart/2005/8/layout/orgChart1"/>
    <dgm:cxn modelId="{1002937D-9B4F-4577-B36D-A306660256C7}" type="presOf" srcId="{2BBDA2E3-500D-4F4E-9D79-96B7EE800291}" destId="{7A7C9D79-9CDD-429F-BCDF-8F5D6271BB35}" srcOrd="0" destOrd="0" presId="urn:microsoft.com/office/officeart/2005/8/layout/orgChart1"/>
    <dgm:cxn modelId="{2B4869E1-7533-47CE-8FDD-3A4E4AD5CC6A}" srcId="{0AC8E0ED-A957-4A10-AB40-CF5AE3B65D0F}" destId="{282BDA18-760F-4DDE-BDDB-C188C1411ADD}" srcOrd="4" destOrd="0" parTransId="{163DAC73-E79F-451B-9DCD-74D12241AF83}" sibTransId="{24DA8E40-89A4-414F-8DA0-A258DE68179C}"/>
    <dgm:cxn modelId="{83C6AEDE-596C-4345-82F8-E46F9E32E44E}" type="presOf" srcId="{D6663DCB-8007-4109-9D35-B61FE32F9727}" destId="{577A8D08-77DF-422B-B624-039EB27CBBDD}" srcOrd="0" destOrd="0" presId="urn:microsoft.com/office/officeart/2005/8/layout/orgChart1"/>
    <dgm:cxn modelId="{6F6DA80C-BBFD-4352-8655-5CC6E9EE6FD8}" type="presOf" srcId="{EB17A220-2E7F-4195-A32E-60D6A23B81AD}" destId="{B3C86468-A461-40A6-99BD-FE6C9A9B679C}" srcOrd="0" destOrd="0" presId="urn:microsoft.com/office/officeart/2005/8/layout/orgChart1"/>
    <dgm:cxn modelId="{3B77573E-F17E-4776-84DC-39B860AE1CFF}" type="presOf" srcId="{2BBDA2E3-500D-4F4E-9D79-96B7EE800291}" destId="{8E42615D-8290-422D-B214-EE3C5A43BD33}" srcOrd="1" destOrd="0" presId="urn:microsoft.com/office/officeart/2005/8/layout/orgChart1"/>
    <dgm:cxn modelId="{70D31E9E-E369-40B1-9A7F-18767939509E}" type="presOf" srcId="{0C2FD135-4B05-4A00-A89C-33E2AB1AD40A}" destId="{B15E9E50-F5DD-4999-8613-20AB8744947E}" srcOrd="1" destOrd="0" presId="urn:microsoft.com/office/officeart/2005/8/layout/orgChart1"/>
    <dgm:cxn modelId="{2EF90015-CD2C-4B97-A112-0DE439D73C8B}" type="presOf" srcId="{D6663DCB-8007-4109-9D35-B61FE32F9727}" destId="{1118A947-73BD-4340-B309-5DE78CB30B53}" srcOrd="1" destOrd="0" presId="urn:microsoft.com/office/officeart/2005/8/layout/orgChart1"/>
    <dgm:cxn modelId="{343FD72B-5DCB-4A36-9BAD-6DF31406BE37}" type="presOf" srcId="{0AC8E0ED-A957-4A10-AB40-CF5AE3B65D0F}" destId="{9E99951C-CB0D-48DB-84BD-7973E5587176}" srcOrd="1"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294AFC49-A9DE-4C1F-B632-C7BB21C61847}" type="presOf" srcId="{649C8CF8-D35E-4753-8CDB-6EAABB5C1ECF}" destId="{015BFCA0-D7B4-4524-A9FC-58703D254F55}" srcOrd="0" destOrd="0" presId="urn:microsoft.com/office/officeart/2005/8/layout/orgChart1"/>
    <dgm:cxn modelId="{0A94A2C7-535F-466E-ACCA-4F53EF35CA1D}" type="presOf" srcId="{024DB868-BF27-48FC-90A2-BC7837878362}" destId="{3BBDBC3E-68A9-4B8B-AF79-06C1BDDF1359}" srcOrd="0" destOrd="0" presId="urn:microsoft.com/office/officeart/2005/8/layout/orgChart1"/>
    <dgm:cxn modelId="{BFE41F4F-1673-43CD-AF1E-C3CB097D9CFE}" type="presOf" srcId="{ADB3F2E1-7E9F-42E8-9095-8287B913F240}" destId="{3A895F64-83EB-4F51-8C96-642000EC88F5}" srcOrd="1" destOrd="0" presId="urn:microsoft.com/office/officeart/2005/8/layout/orgChart1"/>
    <dgm:cxn modelId="{463D7506-F9BD-42C5-83D1-3C388FA7F1EF}" type="presOf" srcId="{52A160FB-4D24-481A-A3FD-30667289ED63}" destId="{DFEAFD05-4A15-4A75-9689-4D2CCC988AF9}" srcOrd="0"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187E5AFE-768F-4885-9514-39DA09E6C795}" type="presOf" srcId="{C779DDF6-B29C-495B-B1BA-10C256F09249}" destId="{0273D33A-B665-4253-8FCA-5B37F6FB881D}" srcOrd="0" destOrd="0" presId="urn:microsoft.com/office/officeart/2005/8/layout/orgChart1"/>
    <dgm:cxn modelId="{D493595D-D15A-4279-976B-C40FD5F3923A}" type="presOf" srcId="{282BDA18-760F-4DDE-BDDB-C188C1411ADD}" destId="{130A5726-B7CB-42EA-8D96-350A2C5D77A9}" srcOrd="0"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CFBDDB21-5BB9-46AF-B760-F1FADD170DFB}" type="presOf" srcId="{BB6F77AD-1056-4EC6-8C1A-FC0E863CB5CC}" destId="{BFECE20F-6DEC-4A29-A108-6772454965E8}" srcOrd="1" destOrd="0" presId="urn:microsoft.com/office/officeart/2005/8/layout/orgChart1"/>
    <dgm:cxn modelId="{711B5EF7-3548-48A7-B2DF-33B211A9242E}" srcId="{282BDA18-760F-4DDE-BDDB-C188C1411ADD}" destId="{58FC4F24-1601-4ACB-94D3-094E7EAC4EFA}" srcOrd="0" destOrd="0" parTransId="{BAA803AC-7148-4528-8808-A6F4DBCF1AD9}" sibTransId="{5BEB38A1-89C1-4DC3-9482-82D1B41235C9}"/>
    <dgm:cxn modelId="{01B69CE0-8230-4D57-B8B9-068D6849551A}" type="presOf" srcId="{C51E46C3-E7EE-4A88-AE32-CD9A27520A2D}" destId="{720C10DB-C345-4620-B59F-708994558782}" srcOrd="0" destOrd="0" presId="urn:microsoft.com/office/officeart/2005/8/layout/orgChart1"/>
    <dgm:cxn modelId="{DF819C62-A3ED-4B67-AD59-ABF41E7B57C4}" type="presOf" srcId="{12C3CFE3-ADF0-4FD0-ABCA-0FE04CE1C6ED}" destId="{76922632-91CA-41A2-A1CC-9E75B98AD05E}" srcOrd="0" destOrd="0" presId="urn:microsoft.com/office/officeart/2005/8/layout/orgChart1"/>
    <dgm:cxn modelId="{04651ED0-7AB9-4636-8EB5-2852BBD353EB}" type="presOf" srcId="{E3EAABFA-6FAA-4D67-818B-391A6CB9E533}" destId="{C827E59D-9864-409D-8727-5E29101BDADD}" srcOrd="0" destOrd="0" presId="urn:microsoft.com/office/officeart/2005/8/layout/orgChart1"/>
    <dgm:cxn modelId="{41F4AA1A-62DF-4240-A3E7-B458C5A704B5}" type="presOf" srcId="{E3EAABFA-6FAA-4D67-818B-391A6CB9E533}" destId="{315B5E2B-BFC9-43D0-AE5A-0A9699FA3AD6}" srcOrd="1" destOrd="0" presId="urn:microsoft.com/office/officeart/2005/8/layout/orgChart1"/>
    <dgm:cxn modelId="{3844ABC3-99AF-4E85-ADDD-B436B8F86831}" srcId="{0AC8E0ED-A957-4A10-AB40-CF5AE3B65D0F}" destId="{775A88C0-CF55-4E23-A516-24F0C7A70574}" srcOrd="5" destOrd="0" parTransId="{B3433E65-A861-47F5-A568-793728624C2F}" sibTransId="{B9B17653-017E-41B4-9DF5-E7856DE7978D}"/>
    <dgm:cxn modelId="{2A130774-CB57-433F-9466-0B949DC76459}" type="presOf" srcId="{0C2FD135-4B05-4A00-A89C-33E2AB1AD40A}" destId="{8E387308-5884-476C-A86D-2081CBBA7F30}" srcOrd="0" destOrd="0" presId="urn:microsoft.com/office/officeart/2005/8/layout/orgChart1"/>
    <dgm:cxn modelId="{816356A4-1695-402E-8472-EE04B4346814}" type="presOf" srcId="{56FEAB4B-2282-4825-8D26-8564F99771F0}" destId="{52814F0A-6D45-4178-9AEC-C1B432E6511F}" srcOrd="0" destOrd="0" presId="urn:microsoft.com/office/officeart/2005/8/layout/orgChart1"/>
    <dgm:cxn modelId="{E4CF1B90-2696-4E60-8FDD-FA74F419950D}" type="presOf" srcId="{07C8A3B1-173D-4B84-8E7B-21039456F513}" destId="{AFB86023-1A5B-4676-B990-1065FD3F5EB0}" srcOrd="0" destOrd="0" presId="urn:microsoft.com/office/officeart/2005/8/layout/orgChart1"/>
    <dgm:cxn modelId="{4332E31E-E950-4EB2-977F-55662C543380}" type="presOf" srcId="{3210E1C7-C1FD-4530-98F2-6788F5A70405}" destId="{DAFE477D-1664-4DDE-8AEC-59132143B985}" srcOrd="0" destOrd="0" presId="urn:microsoft.com/office/officeart/2005/8/layout/orgChart1"/>
    <dgm:cxn modelId="{8CA75076-663B-4D38-90E7-18DB42647AE7}" type="presOf" srcId="{BFB397D4-2396-4180-B631-7692F60CBB3B}" destId="{0165315F-5017-48A8-A4EA-EB23A9CBFD1B}" srcOrd="0" destOrd="0" presId="urn:microsoft.com/office/officeart/2005/8/layout/orgChart1"/>
    <dgm:cxn modelId="{FBD9CEC2-8942-4DB7-84D5-D06950F258F6}" type="presOf" srcId="{25E0E5B6-1B82-403C-B00F-962ACDE16ABD}" destId="{1952C184-3005-45C5-8E51-D21099A9E8A1}" srcOrd="0" destOrd="0" presId="urn:microsoft.com/office/officeart/2005/8/layout/orgChart1"/>
    <dgm:cxn modelId="{BD9A55A0-DEC5-440F-83AD-BA5D3DC6E06D}" srcId="{649C8CF8-D35E-4753-8CDB-6EAABB5C1ECF}" destId="{D6663DCB-8007-4109-9D35-B61FE32F9727}" srcOrd="0" destOrd="0" parTransId="{7B4FDCD2-B788-4824-B975-7FA55B24D4A0}" sibTransId="{14986881-105D-42CB-B5FA-6767F3F68ACE}"/>
    <dgm:cxn modelId="{2CD0366F-B331-453D-AC48-B8FD1B289969}" type="presOf" srcId="{E483F110-A6BC-4DFC-897C-83588DCE9C48}" destId="{0AA86E9C-7812-4D29-BED6-ADB7442109D6}" srcOrd="0"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28C4CBE3-F85D-4652-9911-6248FFEC2911}" srcId="{BB6F77AD-1056-4EC6-8C1A-FC0E863CB5CC}" destId="{ADE7B611-4DA9-482B-AD3E-47D37E0D2E40}" srcOrd="0" destOrd="0" parTransId="{25E0E5B6-1B82-403C-B00F-962ACDE16ABD}" sibTransId="{4533E127-A429-4BE7-BACF-E9EB481D3855}"/>
    <dgm:cxn modelId="{260E992E-EC59-4B57-BE99-D8193ED5DB8F}" type="presOf" srcId="{E165F015-84C1-40FE-90EE-6A2F58A3226B}" destId="{5C1EA618-23F5-4250-8643-9EEAEBBAAECC}" srcOrd="0" destOrd="0" presId="urn:microsoft.com/office/officeart/2005/8/layout/orgChart1"/>
    <dgm:cxn modelId="{541A14CF-C9B8-448A-B64D-A6F0351E4807}" srcId="{282BDA18-760F-4DDE-BDDB-C188C1411ADD}" destId="{EB17A220-2E7F-4195-A32E-60D6A23B81AD}" srcOrd="1" destOrd="0" parTransId="{D5C06BE2-0860-4ACA-AD7A-7BB7801D5C2B}" sibTransId="{60C4554C-6917-4529-B64F-5EB511E95AD6}"/>
    <dgm:cxn modelId="{984560CC-CBE7-4277-91A3-A8FC56F04C47}" type="presParOf" srcId="{38DD5A82-DA4F-45CE-B20D-08E5C63F63B9}" destId="{661E4865-8FDD-49E6-9300-88742A0B9077}" srcOrd="0" destOrd="0" presId="urn:microsoft.com/office/officeart/2005/8/layout/orgChart1"/>
    <dgm:cxn modelId="{D58B7140-D16A-43FD-8545-EB0CA8EB5794}" type="presParOf" srcId="{661E4865-8FDD-49E6-9300-88742A0B9077}" destId="{36E240E3-4DCA-4DCC-93ED-FEEF6FEEBAF4}" srcOrd="0" destOrd="0" presId="urn:microsoft.com/office/officeart/2005/8/layout/orgChart1"/>
    <dgm:cxn modelId="{AD6F64A1-180A-4987-BC92-78BF09985447}" type="presParOf" srcId="{36E240E3-4DCA-4DCC-93ED-FEEF6FEEBAF4}" destId="{46174BFA-86FB-40C4-9C21-0BA1745A5524}" srcOrd="0" destOrd="0" presId="urn:microsoft.com/office/officeart/2005/8/layout/orgChart1"/>
    <dgm:cxn modelId="{A28C5537-3E60-4245-B084-0E063C056C6A}" type="presParOf" srcId="{36E240E3-4DCA-4DCC-93ED-FEEF6FEEBAF4}" destId="{9E99951C-CB0D-48DB-84BD-7973E5587176}" srcOrd="1" destOrd="0" presId="urn:microsoft.com/office/officeart/2005/8/layout/orgChart1"/>
    <dgm:cxn modelId="{E59C8FC7-5583-46C5-9E6C-D22889FC1825}" type="presParOf" srcId="{661E4865-8FDD-49E6-9300-88742A0B9077}" destId="{81F16CB9-E699-4DDC-BB52-0CE13288B089}" srcOrd="1" destOrd="0" presId="urn:microsoft.com/office/officeart/2005/8/layout/orgChart1"/>
    <dgm:cxn modelId="{A6F0C79A-B62C-4A2F-B269-222CF035B696}" type="presParOf" srcId="{81F16CB9-E699-4DDC-BB52-0CE13288B089}" destId="{F587772C-0AA9-4A8C-8B82-6B7DA6737050}" srcOrd="0" destOrd="0" presId="urn:microsoft.com/office/officeart/2005/8/layout/orgChart1"/>
    <dgm:cxn modelId="{A8861039-1E5E-4AAF-A19E-91D4D700E243}" type="presParOf" srcId="{81F16CB9-E699-4DDC-BB52-0CE13288B089}" destId="{80E3CB7B-209B-49A3-8003-74906BDB70CF}" srcOrd="1" destOrd="0" presId="urn:microsoft.com/office/officeart/2005/8/layout/orgChart1"/>
    <dgm:cxn modelId="{43B50524-2CFE-445C-9F3B-F9E5DCA3A949}" type="presParOf" srcId="{80E3CB7B-209B-49A3-8003-74906BDB70CF}" destId="{3251B607-6B29-4E2D-B528-F0EAEB9ED50B}" srcOrd="0" destOrd="0" presId="urn:microsoft.com/office/officeart/2005/8/layout/orgChart1"/>
    <dgm:cxn modelId="{6D4F7821-150A-4959-AAC7-5D3037A20097}" type="presParOf" srcId="{3251B607-6B29-4E2D-B528-F0EAEB9ED50B}" destId="{52814F0A-6D45-4178-9AEC-C1B432E6511F}" srcOrd="0" destOrd="0" presId="urn:microsoft.com/office/officeart/2005/8/layout/orgChart1"/>
    <dgm:cxn modelId="{DA578FCD-73D8-4B5C-9BF6-9FB3C2AFBADA}" type="presParOf" srcId="{3251B607-6B29-4E2D-B528-F0EAEB9ED50B}" destId="{E1C6FBF0-C86A-4785-AD45-A4273F8029B1}" srcOrd="1" destOrd="0" presId="urn:microsoft.com/office/officeart/2005/8/layout/orgChart1"/>
    <dgm:cxn modelId="{27B0C42D-9B66-4164-B516-626BCD71F93F}" type="presParOf" srcId="{80E3CB7B-209B-49A3-8003-74906BDB70CF}" destId="{12436366-0BC3-45BF-AF95-3589C1116744}" srcOrd="1" destOrd="0" presId="urn:microsoft.com/office/officeart/2005/8/layout/orgChart1"/>
    <dgm:cxn modelId="{6A0C687D-BE43-4FCC-9E41-42C98768573B}" type="presParOf" srcId="{12436366-0BC3-45BF-AF95-3589C1116744}" destId="{720C10DB-C345-4620-B59F-708994558782}" srcOrd="0" destOrd="0" presId="urn:microsoft.com/office/officeart/2005/8/layout/orgChart1"/>
    <dgm:cxn modelId="{D79FC8C3-0A7A-46A2-AFC8-9AABF7EF6CAD}" type="presParOf" srcId="{12436366-0BC3-45BF-AF95-3589C1116744}" destId="{2D29C273-DA87-4CE2-A41F-163FFB43A965}" srcOrd="1" destOrd="0" presId="urn:microsoft.com/office/officeart/2005/8/layout/orgChart1"/>
    <dgm:cxn modelId="{F75CE23B-6A4F-40F9-BDD1-1227D3BB0A6B}" type="presParOf" srcId="{2D29C273-DA87-4CE2-A41F-163FFB43A965}" destId="{03EFE594-5D6E-4C46-A39B-1A12E80A6474}" srcOrd="0" destOrd="0" presId="urn:microsoft.com/office/officeart/2005/8/layout/orgChart1"/>
    <dgm:cxn modelId="{0FA8F2C3-A7B8-4DEF-A8B6-3D25E543D091}" type="presParOf" srcId="{03EFE594-5D6E-4C46-A39B-1A12E80A6474}" destId="{C827E59D-9864-409D-8727-5E29101BDADD}" srcOrd="0" destOrd="0" presId="urn:microsoft.com/office/officeart/2005/8/layout/orgChart1"/>
    <dgm:cxn modelId="{B9C7672F-59E7-40F4-AA80-C64A29F862BF}" type="presParOf" srcId="{03EFE594-5D6E-4C46-A39B-1A12E80A6474}" destId="{315B5E2B-BFC9-43D0-AE5A-0A9699FA3AD6}" srcOrd="1" destOrd="0" presId="urn:microsoft.com/office/officeart/2005/8/layout/orgChart1"/>
    <dgm:cxn modelId="{2DAB6182-697D-4EFD-A177-0EBE4D9DECE3}" type="presParOf" srcId="{2D29C273-DA87-4CE2-A41F-163FFB43A965}" destId="{718D45AA-A55D-4B54-9A19-2B50822708D4}" srcOrd="1" destOrd="0" presId="urn:microsoft.com/office/officeart/2005/8/layout/orgChart1"/>
    <dgm:cxn modelId="{645635B0-FEC3-4B79-BB46-E6E5B71E2043}" type="presParOf" srcId="{2D29C273-DA87-4CE2-A41F-163FFB43A965}" destId="{D91A0E4B-E616-4A6B-A7CA-39F9C9340BAD}" srcOrd="2" destOrd="0" presId="urn:microsoft.com/office/officeart/2005/8/layout/orgChart1"/>
    <dgm:cxn modelId="{CC15D9B0-003A-40FF-B347-69422AB5A34B}" type="presParOf" srcId="{12436366-0BC3-45BF-AF95-3589C1116744}" destId="{76922632-91CA-41A2-A1CC-9E75B98AD05E}" srcOrd="2" destOrd="0" presId="urn:microsoft.com/office/officeart/2005/8/layout/orgChart1"/>
    <dgm:cxn modelId="{FB7428F6-4411-4ECC-9585-0B0BCC2E3716}" type="presParOf" srcId="{12436366-0BC3-45BF-AF95-3589C1116744}" destId="{8D17C587-523A-4344-BA43-61E931CD1BCA}" srcOrd="3" destOrd="0" presId="urn:microsoft.com/office/officeart/2005/8/layout/orgChart1"/>
    <dgm:cxn modelId="{B4E0B75C-2DCB-498F-AED9-C56A7524B9EC}" type="presParOf" srcId="{8D17C587-523A-4344-BA43-61E931CD1BCA}" destId="{AC6D82DE-C7FA-4227-A3C5-C13D6EE6BBFB}" srcOrd="0" destOrd="0" presId="urn:microsoft.com/office/officeart/2005/8/layout/orgChart1"/>
    <dgm:cxn modelId="{DE2402A0-49FE-4F91-891C-1C5D338F669D}" type="presParOf" srcId="{AC6D82DE-C7FA-4227-A3C5-C13D6EE6BBFB}" destId="{C5B07D43-9EE9-4854-9D4F-E8DAF99ED14C}" srcOrd="0" destOrd="0" presId="urn:microsoft.com/office/officeart/2005/8/layout/orgChart1"/>
    <dgm:cxn modelId="{25C77CA1-4329-4A8C-AECD-D1FE82A96E87}" type="presParOf" srcId="{AC6D82DE-C7FA-4227-A3C5-C13D6EE6BBFB}" destId="{CBC00049-2351-43C4-BC1B-091022B26AFB}" srcOrd="1" destOrd="0" presId="urn:microsoft.com/office/officeart/2005/8/layout/orgChart1"/>
    <dgm:cxn modelId="{2153A91E-2477-497F-B880-1F6F62D604AA}" type="presParOf" srcId="{8D17C587-523A-4344-BA43-61E931CD1BCA}" destId="{1B038B30-FE41-4D77-95DD-AB845F582B31}" srcOrd="1" destOrd="0" presId="urn:microsoft.com/office/officeart/2005/8/layout/orgChart1"/>
    <dgm:cxn modelId="{0BC59493-8A44-4782-9056-7BE08BCA5F01}" type="presParOf" srcId="{8D17C587-523A-4344-BA43-61E931CD1BCA}" destId="{901E6F69-524D-40DE-9572-82E1699CBAC3}" srcOrd="2" destOrd="0" presId="urn:microsoft.com/office/officeart/2005/8/layout/orgChart1"/>
    <dgm:cxn modelId="{E22FB7C5-8D6C-409A-AB22-6BE291EC21C5}" type="presParOf" srcId="{80E3CB7B-209B-49A3-8003-74906BDB70CF}" destId="{87B7EAB4-E216-4196-B68D-DD2C4C55C5C8}" srcOrd="2" destOrd="0" presId="urn:microsoft.com/office/officeart/2005/8/layout/orgChart1"/>
    <dgm:cxn modelId="{D9F71E63-D5DC-46C0-AF46-78E300BB4FEC}" type="presParOf" srcId="{81F16CB9-E699-4DDC-BB52-0CE13288B089}" destId="{A6816227-FE67-4AFA-998D-764C81983B9A}" srcOrd="2" destOrd="0" presId="urn:microsoft.com/office/officeart/2005/8/layout/orgChart1"/>
    <dgm:cxn modelId="{23ECE32D-AD84-4BA9-A295-A8A6F83803C2}" type="presParOf" srcId="{81F16CB9-E699-4DDC-BB52-0CE13288B089}" destId="{77508D17-BCDF-4A43-891F-89E8F055B5F2}" srcOrd="3" destOrd="0" presId="urn:microsoft.com/office/officeart/2005/8/layout/orgChart1"/>
    <dgm:cxn modelId="{9E960A3D-AAFA-4D06-AFDA-C2AF53790F20}" type="presParOf" srcId="{77508D17-BCDF-4A43-891F-89E8F055B5F2}" destId="{0DA849D7-C179-414F-94C7-A6B0CB3644FE}" srcOrd="0" destOrd="0" presId="urn:microsoft.com/office/officeart/2005/8/layout/orgChart1"/>
    <dgm:cxn modelId="{EA7F9613-98C5-41CC-8B22-2F5AEF953180}" type="presParOf" srcId="{0DA849D7-C179-414F-94C7-A6B0CB3644FE}" destId="{D1B9F142-2140-4775-A9B0-17DC12813460}" srcOrd="0" destOrd="0" presId="urn:microsoft.com/office/officeart/2005/8/layout/orgChart1"/>
    <dgm:cxn modelId="{8C20BF1C-1FC2-48A3-B91A-78E59D3BED1C}" type="presParOf" srcId="{0DA849D7-C179-414F-94C7-A6B0CB3644FE}" destId="{BFECE20F-6DEC-4A29-A108-6772454965E8}" srcOrd="1" destOrd="0" presId="urn:microsoft.com/office/officeart/2005/8/layout/orgChart1"/>
    <dgm:cxn modelId="{71F704F5-876D-48FE-9EA6-4FCDE17FFCFB}" type="presParOf" srcId="{77508D17-BCDF-4A43-891F-89E8F055B5F2}" destId="{B36F6FE5-A9E9-4C55-B861-8C992C0A0872}" srcOrd="1" destOrd="0" presId="urn:microsoft.com/office/officeart/2005/8/layout/orgChart1"/>
    <dgm:cxn modelId="{6E3678B5-6E7D-4768-BB41-B073E3E5DCB9}" type="presParOf" srcId="{B36F6FE5-A9E9-4C55-B861-8C992C0A0872}" destId="{1952C184-3005-45C5-8E51-D21099A9E8A1}" srcOrd="0" destOrd="0" presId="urn:microsoft.com/office/officeart/2005/8/layout/orgChart1"/>
    <dgm:cxn modelId="{8FC331B0-BBA5-4959-B4B5-B356C25D9AD7}" type="presParOf" srcId="{B36F6FE5-A9E9-4C55-B861-8C992C0A0872}" destId="{B237897D-8B7B-4A32-A1D9-1DE80CC28F09}" srcOrd="1" destOrd="0" presId="urn:microsoft.com/office/officeart/2005/8/layout/orgChart1"/>
    <dgm:cxn modelId="{2D7F290F-2A63-4894-A73B-D33BB3995DAA}" type="presParOf" srcId="{B237897D-8B7B-4A32-A1D9-1DE80CC28F09}" destId="{E8C93D03-FB31-47E0-A902-D59BB8A7F4AF}" srcOrd="0" destOrd="0" presId="urn:microsoft.com/office/officeart/2005/8/layout/orgChart1"/>
    <dgm:cxn modelId="{5DAEC7CA-70B3-42FF-904D-C0A753FFF683}" type="presParOf" srcId="{E8C93D03-FB31-47E0-A902-D59BB8A7F4AF}" destId="{55371FD5-665B-4201-BD8E-AF69B9DDD1CB}" srcOrd="0" destOrd="0" presId="urn:microsoft.com/office/officeart/2005/8/layout/orgChart1"/>
    <dgm:cxn modelId="{706DE523-0932-4FCD-9437-76683C79E5C5}" type="presParOf" srcId="{E8C93D03-FB31-47E0-A902-D59BB8A7F4AF}" destId="{2A13BC0F-3E52-4546-BBB6-87DBFF97CE35}" srcOrd="1" destOrd="0" presId="urn:microsoft.com/office/officeart/2005/8/layout/orgChart1"/>
    <dgm:cxn modelId="{9FA9EC07-42C1-416B-BF7E-64626012C942}" type="presParOf" srcId="{B237897D-8B7B-4A32-A1D9-1DE80CC28F09}" destId="{2A62067B-FDFE-4353-827B-025A9AA6995E}" srcOrd="1" destOrd="0" presId="urn:microsoft.com/office/officeart/2005/8/layout/orgChart1"/>
    <dgm:cxn modelId="{7C1B21FE-9656-449B-9783-4F1EEC2532F2}" type="presParOf" srcId="{B237897D-8B7B-4A32-A1D9-1DE80CC28F09}" destId="{A406E16D-DDDD-48CF-AD71-A10192B2DC36}" srcOrd="2" destOrd="0" presId="urn:microsoft.com/office/officeart/2005/8/layout/orgChart1"/>
    <dgm:cxn modelId="{10E6F0CD-2C57-412B-A568-E0FB0F8F2929}" type="presParOf" srcId="{B36F6FE5-A9E9-4C55-B861-8C992C0A0872}" destId="{441DBA13-D963-4391-A65E-5A5A087F6BD8}" srcOrd="2" destOrd="0" presId="urn:microsoft.com/office/officeart/2005/8/layout/orgChart1"/>
    <dgm:cxn modelId="{BCBDAB8D-6B83-449E-B9F2-6B1EC0B4EC9C}" type="presParOf" srcId="{B36F6FE5-A9E9-4C55-B861-8C992C0A0872}" destId="{5B2AAE56-2B85-4065-8EAE-D6B5B2A3035D}" srcOrd="3" destOrd="0" presId="urn:microsoft.com/office/officeart/2005/8/layout/orgChart1"/>
    <dgm:cxn modelId="{90D7D462-014C-4051-A2C3-932D8A567A09}" type="presParOf" srcId="{5B2AAE56-2B85-4065-8EAE-D6B5B2A3035D}" destId="{95B88C80-8951-4020-A685-A6E3A90673B1}" srcOrd="0" destOrd="0" presId="urn:microsoft.com/office/officeart/2005/8/layout/orgChart1"/>
    <dgm:cxn modelId="{A72E136A-E32F-4F2F-9DA2-69F1E4D364FF}" type="presParOf" srcId="{95B88C80-8951-4020-A685-A6E3A90673B1}" destId="{76560BC8-D748-4DCD-A613-3CD910968CC8}" srcOrd="0" destOrd="0" presId="urn:microsoft.com/office/officeart/2005/8/layout/orgChart1"/>
    <dgm:cxn modelId="{A5263CDE-5B6E-4C1A-B22E-374F64C588B6}" type="presParOf" srcId="{95B88C80-8951-4020-A685-A6E3A90673B1}" destId="{3A895F64-83EB-4F51-8C96-642000EC88F5}" srcOrd="1" destOrd="0" presId="urn:microsoft.com/office/officeart/2005/8/layout/orgChart1"/>
    <dgm:cxn modelId="{88F7178B-068D-4049-A23C-C08A60AA4E7A}" type="presParOf" srcId="{5B2AAE56-2B85-4065-8EAE-D6B5B2A3035D}" destId="{5290A33D-5E23-4975-8BD6-A9A26E906A70}" srcOrd="1" destOrd="0" presId="urn:microsoft.com/office/officeart/2005/8/layout/orgChart1"/>
    <dgm:cxn modelId="{B962D841-1F4E-4C4B-B68C-6E09B6E80D20}" type="presParOf" srcId="{5B2AAE56-2B85-4065-8EAE-D6B5B2A3035D}" destId="{E2D63630-11F2-435E-BD94-F82933EB8645}" srcOrd="2" destOrd="0" presId="urn:microsoft.com/office/officeart/2005/8/layout/orgChart1"/>
    <dgm:cxn modelId="{9C47767A-D1DA-4120-BAB7-9E424120A651}" type="presParOf" srcId="{B36F6FE5-A9E9-4C55-B861-8C992C0A0872}" destId="{0273D33A-B665-4253-8FCA-5B37F6FB881D}" srcOrd="4" destOrd="0" presId="urn:microsoft.com/office/officeart/2005/8/layout/orgChart1"/>
    <dgm:cxn modelId="{C2DAD775-7877-402F-A5FB-20C39B1544B3}" type="presParOf" srcId="{B36F6FE5-A9E9-4C55-B861-8C992C0A0872}" destId="{9897F56D-8518-43C4-9F58-63A3A28348D3}" srcOrd="5" destOrd="0" presId="urn:microsoft.com/office/officeart/2005/8/layout/orgChart1"/>
    <dgm:cxn modelId="{510170C6-ACC1-4114-9A3C-E4E3D43446AE}" type="presParOf" srcId="{9897F56D-8518-43C4-9F58-63A3A28348D3}" destId="{3A7F2005-9536-4E71-8531-6D0BA4111B3E}" srcOrd="0" destOrd="0" presId="urn:microsoft.com/office/officeart/2005/8/layout/orgChart1"/>
    <dgm:cxn modelId="{9ACF2552-D215-468D-A693-C70B6452FA24}" type="presParOf" srcId="{3A7F2005-9536-4E71-8531-6D0BA4111B3E}" destId="{7A7C9D79-9CDD-429F-BCDF-8F5D6271BB35}" srcOrd="0" destOrd="0" presId="urn:microsoft.com/office/officeart/2005/8/layout/orgChart1"/>
    <dgm:cxn modelId="{41DC54DD-520C-4A76-B7AE-BD8B55ACC2AF}" type="presParOf" srcId="{3A7F2005-9536-4E71-8531-6D0BA4111B3E}" destId="{8E42615D-8290-422D-B214-EE3C5A43BD33}" srcOrd="1" destOrd="0" presId="urn:microsoft.com/office/officeart/2005/8/layout/orgChart1"/>
    <dgm:cxn modelId="{C733E401-0B1C-48AF-807C-CCD78EAA9F49}" type="presParOf" srcId="{9897F56D-8518-43C4-9F58-63A3A28348D3}" destId="{EDEDDE35-713C-428E-B9A7-5F961D88C66A}" srcOrd="1" destOrd="0" presId="urn:microsoft.com/office/officeart/2005/8/layout/orgChart1"/>
    <dgm:cxn modelId="{6FC07487-72CF-4AEB-81E0-71252C059340}" type="presParOf" srcId="{9897F56D-8518-43C4-9F58-63A3A28348D3}" destId="{4E5422BA-74E2-4947-B351-D014346E4AEF}" srcOrd="2" destOrd="0" presId="urn:microsoft.com/office/officeart/2005/8/layout/orgChart1"/>
    <dgm:cxn modelId="{2E7064AF-5F9E-4DE1-B552-A27487560040}" type="presParOf" srcId="{77508D17-BCDF-4A43-891F-89E8F055B5F2}" destId="{70576C38-9863-4544-9CD6-11F8B0D5EDAC}" srcOrd="2" destOrd="0" presId="urn:microsoft.com/office/officeart/2005/8/layout/orgChart1"/>
    <dgm:cxn modelId="{FC17BCBB-99FA-497A-80AC-C714F358D5D8}" type="presParOf" srcId="{81F16CB9-E699-4DDC-BB52-0CE13288B089}" destId="{DAFE477D-1664-4DDE-8AEC-59132143B985}" srcOrd="4" destOrd="0" presId="urn:microsoft.com/office/officeart/2005/8/layout/orgChart1"/>
    <dgm:cxn modelId="{712F135D-29D2-422A-B723-0513F0CB4563}" type="presParOf" srcId="{81F16CB9-E699-4DDC-BB52-0CE13288B089}" destId="{CA462F93-2B00-4F23-A1E5-F439C6CD62B9}" srcOrd="5" destOrd="0" presId="urn:microsoft.com/office/officeart/2005/8/layout/orgChart1"/>
    <dgm:cxn modelId="{6D7FCF3C-19AD-4EC0-8319-18FB1CD140AE}" type="presParOf" srcId="{CA462F93-2B00-4F23-A1E5-F439C6CD62B9}" destId="{E6871BAF-2916-414E-97D1-6AF3B72A2AAC}" srcOrd="0" destOrd="0" presId="urn:microsoft.com/office/officeart/2005/8/layout/orgChart1"/>
    <dgm:cxn modelId="{45F9EC55-C194-4E81-9AFF-8AAF8CA37A2E}" type="presParOf" srcId="{E6871BAF-2916-414E-97D1-6AF3B72A2AAC}" destId="{3BBDBC3E-68A9-4B8B-AF79-06C1BDDF1359}" srcOrd="0" destOrd="0" presId="urn:microsoft.com/office/officeart/2005/8/layout/orgChart1"/>
    <dgm:cxn modelId="{37A16157-D66C-4C7D-8F07-AFDACAD48AB3}" type="presParOf" srcId="{E6871BAF-2916-414E-97D1-6AF3B72A2AAC}" destId="{A446443D-B05C-43E8-8641-AEC2BA931022}" srcOrd="1" destOrd="0" presId="urn:microsoft.com/office/officeart/2005/8/layout/orgChart1"/>
    <dgm:cxn modelId="{29F25F2B-1D77-4B11-AE2D-8ECAAE2E4172}" type="presParOf" srcId="{CA462F93-2B00-4F23-A1E5-F439C6CD62B9}" destId="{949019D6-DECA-4C78-907E-D1936CB0CC5B}" srcOrd="1" destOrd="0" presId="urn:microsoft.com/office/officeart/2005/8/layout/orgChart1"/>
    <dgm:cxn modelId="{6A04BB34-423E-4184-B31C-AF571F55400E}" type="presParOf" srcId="{949019D6-DECA-4C78-907E-D1936CB0CC5B}" destId="{93D0EDE7-733B-4DBD-ACAC-601919483D04}" srcOrd="0" destOrd="0" presId="urn:microsoft.com/office/officeart/2005/8/layout/orgChart1"/>
    <dgm:cxn modelId="{27B0FA52-AD7C-44BE-B265-4B28993E847C}" type="presParOf" srcId="{949019D6-DECA-4C78-907E-D1936CB0CC5B}" destId="{DC125A48-2B27-439A-8C21-96135E4A622C}" srcOrd="1" destOrd="0" presId="urn:microsoft.com/office/officeart/2005/8/layout/orgChart1"/>
    <dgm:cxn modelId="{01EA5134-0C03-4834-81BB-15577E59E79F}" type="presParOf" srcId="{DC125A48-2B27-439A-8C21-96135E4A622C}" destId="{70249206-DD22-4D9D-832E-3786ECCE3AFE}" srcOrd="0" destOrd="0" presId="urn:microsoft.com/office/officeart/2005/8/layout/orgChart1"/>
    <dgm:cxn modelId="{31223CFE-09C1-47AD-910B-4A898F19DFBE}" type="presParOf" srcId="{70249206-DD22-4D9D-832E-3786ECCE3AFE}" destId="{310AF326-395C-4B5A-A52C-A84139AEE262}" srcOrd="0" destOrd="0" presId="urn:microsoft.com/office/officeart/2005/8/layout/orgChart1"/>
    <dgm:cxn modelId="{6433E9A9-8630-4FB5-806B-D034C562BE49}" type="presParOf" srcId="{70249206-DD22-4D9D-832E-3786ECCE3AFE}" destId="{EB1BCEB4-C024-40F7-8665-E2B63EC5FD4F}" srcOrd="1" destOrd="0" presId="urn:microsoft.com/office/officeart/2005/8/layout/orgChart1"/>
    <dgm:cxn modelId="{E3B220C0-D15E-4F1B-9997-A6B9961B5101}" type="presParOf" srcId="{DC125A48-2B27-439A-8C21-96135E4A622C}" destId="{0E7A4632-57CF-4B79-A0AC-E8E5B64BF673}" srcOrd="1" destOrd="0" presId="urn:microsoft.com/office/officeart/2005/8/layout/orgChart1"/>
    <dgm:cxn modelId="{35ADDC31-322C-445B-B84D-B79B29B7CD2A}" type="presParOf" srcId="{DC125A48-2B27-439A-8C21-96135E4A622C}" destId="{7613A4D1-328A-44D7-96EB-AD5FF80C1DFB}" srcOrd="2" destOrd="0" presId="urn:microsoft.com/office/officeart/2005/8/layout/orgChart1"/>
    <dgm:cxn modelId="{7FB9708B-740F-43A6-A239-13A9350C4CFD}" type="presParOf" srcId="{CA462F93-2B00-4F23-A1E5-F439C6CD62B9}" destId="{557659F1-3773-4340-A76D-3FFE5860A460}" srcOrd="2" destOrd="0" presId="urn:microsoft.com/office/officeart/2005/8/layout/orgChart1"/>
    <dgm:cxn modelId="{824ED2F5-3346-47F9-831B-38C6D6303EF6}" type="presParOf" srcId="{81F16CB9-E699-4DDC-BB52-0CE13288B089}" destId="{0AA86E9C-7812-4D29-BED6-ADB7442109D6}" srcOrd="6" destOrd="0" presId="urn:microsoft.com/office/officeart/2005/8/layout/orgChart1"/>
    <dgm:cxn modelId="{9D050FD0-70C6-45B9-A7DA-6030DB67C0EC}" type="presParOf" srcId="{81F16CB9-E699-4DDC-BB52-0CE13288B089}" destId="{92BA0609-E671-4FCB-900F-3FFB5062DF36}" srcOrd="7" destOrd="0" presId="urn:microsoft.com/office/officeart/2005/8/layout/orgChart1"/>
    <dgm:cxn modelId="{F5ED6AC0-F7A9-422E-A3DA-ADD21CE26EBD}" type="presParOf" srcId="{92BA0609-E671-4FCB-900F-3FFB5062DF36}" destId="{FA2CE480-917D-4E95-A19A-3BA67908361D}" srcOrd="0" destOrd="0" presId="urn:microsoft.com/office/officeart/2005/8/layout/orgChart1"/>
    <dgm:cxn modelId="{A7428539-A6B7-4257-BCE7-5390313FCAB1}" type="presParOf" srcId="{FA2CE480-917D-4E95-A19A-3BA67908361D}" destId="{015BFCA0-D7B4-4524-A9FC-58703D254F55}" srcOrd="0" destOrd="0" presId="urn:microsoft.com/office/officeart/2005/8/layout/orgChart1"/>
    <dgm:cxn modelId="{6D301C16-7DCD-4B82-9390-195733D12972}" type="presParOf" srcId="{FA2CE480-917D-4E95-A19A-3BA67908361D}" destId="{91D82B68-28FE-4CD8-B666-2E1115184573}" srcOrd="1" destOrd="0" presId="urn:microsoft.com/office/officeart/2005/8/layout/orgChart1"/>
    <dgm:cxn modelId="{F49E6D88-F80B-4C87-9436-2C34FF0E82B2}" type="presParOf" srcId="{92BA0609-E671-4FCB-900F-3FFB5062DF36}" destId="{FCCBC37B-4EE9-404A-A947-BA9BE8216639}" srcOrd="1" destOrd="0" presId="urn:microsoft.com/office/officeart/2005/8/layout/orgChart1"/>
    <dgm:cxn modelId="{F27E49E9-88BD-4818-AD24-B7B3F58EFCAD}" type="presParOf" srcId="{FCCBC37B-4EE9-404A-A947-BA9BE8216639}" destId="{3F651334-D96D-4BE1-99EB-8ACEB0730255}" srcOrd="0" destOrd="0" presId="urn:microsoft.com/office/officeart/2005/8/layout/orgChart1"/>
    <dgm:cxn modelId="{2DED4EC5-210E-4EA8-9415-BDBE384FCF34}" type="presParOf" srcId="{FCCBC37B-4EE9-404A-A947-BA9BE8216639}" destId="{53F8BD17-46AA-4673-BA55-314CB2E1C575}" srcOrd="1" destOrd="0" presId="urn:microsoft.com/office/officeart/2005/8/layout/orgChart1"/>
    <dgm:cxn modelId="{05C16BE3-6071-47F8-9C89-CC2CF3EB78F8}" type="presParOf" srcId="{53F8BD17-46AA-4673-BA55-314CB2E1C575}" destId="{0D6A4952-4CD4-409E-9F73-2F2958CA7916}" srcOrd="0" destOrd="0" presId="urn:microsoft.com/office/officeart/2005/8/layout/orgChart1"/>
    <dgm:cxn modelId="{9CD9EF0D-214C-43C9-BB98-66B024FE7558}" type="presParOf" srcId="{0D6A4952-4CD4-409E-9F73-2F2958CA7916}" destId="{577A8D08-77DF-422B-B624-039EB27CBBDD}" srcOrd="0" destOrd="0" presId="urn:microsoft.com/office/officeart/2005/8/layout/orgChart1"/>
    <dgm:cxn modelId="{AFDB3CEE-0C7D-4220-BA05-360B81DC9B49}" type="presParOf" srcId="{0D6A4952-4CD4-409E-9F73-2F2958CA7916}" destId="{1118A947-73BD-4340-B309-5DE78CB30B53}" srcOrd="1" destOrd="0" presId="urn:microsoft.com/office/officeart/2005/8/layout/orgChart1"/>
    <dgm:cxn modelId="{5490C7D0-F3BC-4698-A6B4-BFA051D09A1D}" type="presParOf" srcId="{53F8BD17-46AA-4673-BA55-314CB2E1C575}" destId="{7B38C6C8-9274-45AD-9987-0FAB36EBE734}" srcOrd="1" destOrd="0" presId="urn:microsoft.com/office/officeart/2005/8/layout/orgChart1"/>
    <dgm:cxn modelId="{889CFCEE-C27E-41BC-A127-BB8D24214421}" type="presParOf" srcId="{53F8BD17-46AA-4673-BA55-314CB2E1C575}" destId="{38CECE3B-F267-4F67-A42D-E83EEA60AB1C}" srcOrd="2" destOrd="0" presId="urn:microsoft.com/office/officeart/2005/8/layout/orgChart1"/>
    <dgm:cxn modelId="{AC2622B6-09D2-4205-A13F-A649ABA3E8F7}" type="presParOf" srcId="{92BA0609-E671-4FCB-900F-3FFB5062DF36}" destId="{C1AA2370-3DFE-45EE-A921-29DBD6C4012A}" srcOrd="2" destOrd="0" presId="urn:microsoft.com/office/officeart/2005/8/layout/orgChart1"/>
    <dgm:cxn modelId="{14D4FFFE-71E7-4E23-A63C-2B745E50CFFC}" type="presParOf" srcId="{81F16CB9-E699-4DDC-BB52-0CE13288B089}" destId="{B3372685-9000-42DA-916C-636A2888807D}" srcOrd="8" destOrd="0" presId="urn:microsoft.com/office/officeart/2005/8/layout/orgChart1"/>
    <dgm:cxn modelId="{E71B910A-7D6A-4BC1-BA1D-03590BD22090}" type="presParOf" srcId="{81F16CB9-E699-4DDC-BB52-0CE13288B089}" destId="{61D4DF08-6BEF-4A36-87AF-F23E8743765C}" srcOrd="9" destOrd="0" presId="urn:microsoft.com/office/officeart/2005/8/layout/orgChart1"/>
    <dgm:cxn modelId="{675BD4D5-0A3D-48A6-9231-28357D0D70F7}" type="presParOf" srcId="{61D4DF08-6BEF-4A36-87AF-F23E8743765C}" destId="{CFE9B89C-9B45-4C26-A0C4-0B0B8BA3181B}" srcOrd="0" destOrd="0" presId="urn:microsoft.com/office/officeart/2005/8/layout/orgChart1"/>
    <dgm:cxn modelId="{47C7C786-5013-45B6-A7CD-81BF1DC315D6}" type="presParOf" srcId="{CFE9B89C-9B45-4C26-A0C4-0B0B8BA3181B}" destId="{130A5726-B7CB-42EA-8D96-350A2C5D77A9}" srcOrd="0" destOrd="0" presId="urn:microsoft.com/office/officeart/2005/8/layout/orgChart1"/>
    <dgm:cxn modelId="{35D8D66F-5136-4E58-826A-01B2908A627A}" type="presParOf" srcId="{CFE9B89C-9B45-4C26-A0C4-0B0B8BA3181B}" destId="{E6ECAF60-9583-4BE2-AE02-263B044EED2B}" srcOrd="1" destOrd="0" presId="urn:microsoft.com/office/officeart/2005/8/layout/orgChart1"/>
    <dgm:cxn modelId="{F296A45C-3767-4529-9D60-528C6333A6E8}" type="presParOf" srcId="{61D4DF08-6BEF-4A36-87AF-F23E8743765C}" destId="{687C0D17-A69B-403B-8E39-6F62DBBA1F20}" srcOrd="1" destOrd="0" presId="urn:microsoft.com/office/officeart/2005/8/layout/orgChart1"/>
    <dgm:cxn modelId="{DBFC08D7-C9A9-4D4B-B380-CDC732B31CCF}" type="presParOf" srcId="{687C0D17-A69B-403B-8E39-6F62DBBA1F20}" destId="{1F24BB10-C223-4313-B27F-B22B096A44BB}" srcOrd="0" destOrd="0" presId="urn:microsoft.com/office/officeart/2005/8/layout/orgChart1"/>
    <dgm:cxn modelId="{A974C2B4-5503-4FB4-BC57-30BD27137EE3}" type="presParOf" srcId="{687C0D17-A69B-403B-8E39-6F62DBBA1F20}" destId="{93878114-BAC8-4851-94A0-A1A8EB138F24}" srcOrd="1" destOrd="0" presId="urn:microsoft.com/office/officeart/2005/8/layout/orgChart1"/>
    <dgm:cxn modelId="{A92862A9-8978-4767-8C58-7A26864A70A8}" type="presParOf" srcId="{93878114-BAC8-4851-94A0-A1A8EB138F24}" destId="{16E73070-B4FA-4D4C-AC52-ED8D21C126C4}" srcOrd="0" destOrd="0" presId="urn:microsoft.com/office/officeart/2005/8/layout/orgChart1"/>
    <dgm:cxn modelId="{9DED9DAD-D77E-4453-869F-80EAFC51FF08}" type="presParOf" srcId="{16E73070-B4FA-4D4C-AC52-ED8D21C126C4}" destId="{209EA2A0-2FC8-4C66-ADB3-CFD62EB58D22}" srcOrd="0" destOrd="0" presId="urn:microsoft.com/office/officeart/2005/8/layout/orgChart1"/>
    <dgm:cxn modelId="{E58CA236-ACD4-4027-BE24-F17C8F026870}" type="presParOf" srcId="{16E73070-B4FA-4D4C-AC52-ED8D21C126C4}" destId="{4FB0ED4D-7AAE-4D38-B5B4-8A0013570DE0}" srcOrd="1" destOrd="0" presId="urn:microsoft.com/office/officeart/2005/8/layout/orgChart1"/>
    <dgm:cxn modelId="{FE498D02-D129-4A54-9CE8-D3A07C770735}" type="presParOf" srcId="{93878114-BAC8-4851-94A0-A1A8EB138F24}" destId="{DEF431C9-7B36-48F4-8E09-D5946D8F5F48}" srcOrd="1" destOrd="0" presId="urn:microsoft.com/office/officeart/2005/8/layout/orgChart1"/>
    <dgm:cxn modelId="{2F3ABC6F-EE55-42A7-9718-B794C9FB0B2E}" type="presParOf" srcId="{93878114-BAC8-4851-94A0-A1A8EB138F24}" destId="{B9F4F066-5205-4DB9-B2B8-EAD7B0160BD1}" srcOrd="2" destOrd="0" presId="urn:microsoft.com/office/officeart/2005/8/layout/orgChart1"/>
    <dgm:cxn modelId="{E1FAD72F-E1B4-4A98-8614-B1249AAE89A2}" type="presParOf" srcId="{687C0D17-A69B-403B-8E39-6F62DBBA1F20}" destId="{040FA375-1DAC-451B-9006-6D2AEC512B53}" srcOrd="2" destOrd="0" presId="urn:microsoft.com/office/officeart/2005/8/layout/orgChart1"/>
    <dgm:cxn modelId="{96FA02DA-5968-4482-B440-A097F5C1A862}" type="presParOf" srcId="{687C0D17-A69B-403B-8E39-6F62DBBA1F20}" destId="{9908327C-E772-4DE4-A1BA-1D8BA67DED2F}" srcOrd="3" destOrd="0" presId="urn:microsoft.com/office/officeart/2005/8/layout/orgChart1"/>
    <dgm:cxn modelId="{5247B3A0-6BDB-4EAA-98AC-E02FF8CAA4BB}" type="presParOf" srcId="{9908327C-E772-4DE4-A1BA-1D8BA67DED2F}" destId="{85B16AFA-392B-43FA-9AF8-BC195E6B7BA5}" srcOrd="0" destOrd="0" presId="urn:microsoft.com/office/officeart/2005/8/layout/orgChart1"/>
    <dgm:cxn modelId="{9F6CC909-B6C2-4F4A-B05F-597DF7C1C081}" type="presParOf" srcId="{85B16AFA-392B-43FA-9AF8-BC195E6B7BA5}" destId="{B3C86468-A461-40A6-99BD-FE6C9A9B679C}" srcOrd="0" destOrd="0" presId="urn:microsoft.com/office/officeart/2005/8/layout/orgChart1"/>
    <dgm:cxn modelId="{EA512811-0298-47FF-A11D-B661F5E446E2}" type="presParOf" srcId="{85B16AFA-392B-43FA-9AF8-BC195E6B7BA5}" destId="{53B9ED1B-25B0-42A4-BC16-E11BAD79C262}" srcOrd="1" destOrd="0" presId="urn:microsoft.com/office/officeart/2005/8/layout/orgChart1"/>
    <dgm:cxn modelId="{D26042E1-382F-488E-BAA5-2C436364082C}" type="presParOf" srcId="{9908327C-E772-4DE4-A1BA-1D8BA67DED2F}" destId="{530BC056-C5E3-4326-8D3D-D4821EE1EC79}" srcOrd="1" destOrd="0" presId="urn:microsoft.com/office/officeart/2005/8/layout/orgChart1"/>
    <dgm:cxn modelId="{B6B670A7-0458-465E-B251-778FC379326F}" type="presParOf" srcId="{9908327C-E772-4DE4-A1BA-1D8BA67DED2F}" destId="{FFAB007A-E6B8-4F01-A7A6-CA88F68C1D28}" srcOrd="2" destOrd="0" presId="urn:microsoft.com/office/officeart/2005/8/layout/orgChart1"/>
    <dgm:cxn modelId="{EF9D563E-EA5D-4235-9691-CB3CA2AFB141}" type="presParOf" srcId="{61D4DF08-6BEF-4A36-87AF-F23E8743765C}" destId="{BDD43676-9BDA-43CE-A922-B64CEA381F32}" srcOrd="2" destOrd="0" presId="urn:microsoft.com/office/officeart/2005/8/layout/orgChart1"/>
    <dgm:cxn modelId="{19D3DAFC-A57D-46B4-B827-1D0473305794}" type="presParOf" srcId="{81F16CB9-E699-4DDC-BB52-0CE13288B089}" destId="{A27C48AC-EF55-479D-9438-AC4DE40D52CF}" srcOrd="10" destOrd="0" presId="urn:microsoft.com/office/officeart/2005/8/layout/orgChart1"/>
    <dgm:cxn modelId="{D3F5EFDC-08C2-4ABA-B432-B4061469A846}" type="presParOf" srcId="{81F16CB9-E699-4DDC-BB52-0CE13288B089}" destId="{7F0C7B7B-5862-400B-8653-B90FCF901F9D}" srcOrd="11" destOrd="0" presId="urn:microsoft.com/office/officeart/2005/8/layout/orgChart1"/>
    <dgm:cxn modelId="{4E400D53-4126-48B7-BD68-0AEB2689534E}" type="presParOf" srcId="{7F0C7B7B-5862-400B-8653-B90FCF901F9D}" destId="{CD546E87-D748-4D55-AE20-CF11D115BCD3}" srcOrd="0" destOrd="0" presId="urn:microsoft.com/office/officeart/2005/8/layout/orgChart1"/>
    <dgm:cxn modelId="{7B500A3A-CD9F-4B8D-B152-FF34EB2F8F66}" type="presParOf" srcId="{CD546E87-D748-4D55-AE20-CF11D115BCD3}" destId="{CED667BA-B54D-4657-8704-D6286F4A8733}" srcOrd="0" destOrd="0" presId="urn:microsoft.com/office/officeart/2005/8/layout/orgChart1"/>
    <dgm:cxn modelId="{93F9F70E-ACD9-4C79-8977-65F16A5BF7BE}" type="presParOf" srcId="{CD546E87-D748-4D55-AE20-CF11D115BCD3}" destId="{8446BF87-9394-4DD5-8148-D0EAFABBFE02}" srcOrd="1" destOrd="0" presId="urn:microsoft.com/office/officeart/2005/8/layout/orgChart1"/>
    <dgm:cxn modelId="{754CEC3E-06B7-4653-87A1-22322B9A5BEB}" type="presParOf" srcId="{7F0C7B7B-5862-400B-8653-B90FCF901F9D}" destId="{F9F60311-00BF-47AF-AD27-D9B18AA2BCE2}" srcOrd="1" destOrd="0" presId="urn:microsoft.com/office/officeart/2005/8/layout/orgChart1"/>
    <dgm:cxn modelId="{98B5067B-39A5-49FD-968B-DE3AF0D500DD}" type="presParOf" srcId="{F9F60311-00BF-47AF-AD27-D9B18AA2BCE2}" destId="{DFEAFD05-4A15-4A75-9689-4D2CCC988AF9}" srcOrd="0" destOrd="0" presId="urn:microsoft.com/office/officeart/2005/8/layout/orgChart1"/>
    <dgm:cxn modelId="{92F0470D-F179-42AC-88A0-8E779BD1E8F3}" type="presParOf" srcId="{F9F60311-00BF-47AF-AD27-D9B18AA2BCE2}" destId="{ADCE448B-6CEC-405F-AC2F-96687A69CBF6}" srcOrd="1" destOrd="0" presId="urn:microsoft.com/office/officeart/2005/8/layout/orgChart1"/>
    <dgm:cxn modelId="{64DC87D8-9770-4934-B309-956BABB65966}" type="presParOf" srcId="{ADCE448B-6CEC-405F-AC2F-96687A69CBF6}" destId="{F33AEA5E-620D-419C-A9B5-11685A71DADD}" srcOrd="0" destOrd="0" presId="urn:microsoft.com/office/officeart/2005/8/layout/orgChart1"/>
    <dgm:cxn modelId="{C2CC751D-D267-4321-8901-BDFD8D8FE0D2}" type="presParOf" srcId="{F33AEA5E-620D-419C-A9B5-11685A71DADD}" destId="{0165315F-5017-48A8-A4EA-EB23A9CBFD1B}" srcOrd="0" destOrd="0" presId="urn:microsoft.com/office/officeart/2005/8/layout/orgChart1"/>
    <dgm:cxn modelId="{F73D44E7-2507-4C99-8487-DCBA084CB1C0}" type="presParOf" srcId="{F33AEA5E-620D-419C-A9B5-11685A71DADD}" destId="{C41F05EE-0767-4167-AB48-90F5166518FE}" srcOrd="1" destOrd="0" presId="urn:microsoft.com/office/officeart/2005/8/layout/orgChart1"/>
    <dgm:cxn modelId="{34F8C956-A8AC-4DB8-8A7B-EE31E35CE76A}" type="presParOf" srcId="{ADCE448B-6CEC-405F-AC2F-96687A69CBF6}" destId="{0AA47B9E-4550-4C2E-8109-9B5E23842762}" srcOrd="1" destOrd="0" presId="urn:microsoft.com/office/officeart/2005/8/layout/orgChart1"/>
    <dgm:cxn modelId="{97F6ABEE-98AD-4AA3-ADA6-D42BBD0C42DA}" type="presParOf" srcId="{ADCE448B-6CEC-405F-AC2F-96687A69CBF6}" destId="{52A39F34-A423-4079-9519-17916E27ED42}" srcOrd="2" destOrd="0" presId="urn:microsoft.com/office/officeart/2005/8/layout/orgChart1"/>
    <dgm:cxn modelId="{1890D3C0-4D91-4560-9095-145543DD3FA5}" type="presParOf" srcId="{7F0C7B7B-5862-400B-8653-B90FCF901F9D}" destId="{E66EB5EF-8DB6-490D-BAAE-E399E0F9A76A}" srcOrd="2" destOrd="0" presId="urn:microsoft.com/office/officeart/2005/8/layout/orgChart1"/>
    <dgm:cxn modelId="{0E622FCE-EF62-4DDF-A260-22E59D3C18D1}" type="presParOf" srcId="{81F16CB9-E699-4DDC-BB52-0CE13288B089}" destId="{58D00A27-55E5-4502-AD23-8BA73E06D7E3}" srcOrd="12" destOrd="0" presId="urn:microsoft.com/office/officeart/2005/8/layout/orgChart1"/>
    <dgm:cxn modelId="{70E7C389-1B92-4F10-8E56-FC5D198D1626}" type="presParOf" srcId="{81F16CB9-E699-4DDC-BB52-0CE13288B089}" destId="{0661C314-3786-4DB8-B30B-D400ED3202C3}" srcOrd="13" destOrd="0" presId="urn:microsoft.com/office/officeart/2005/8/layout/orgChart1"/>
    <dgm:cxn modelId="{22265C59-18C5-490D-A5AE-1BB58BD9B42F}" type="presParOf" srcId="{0661C314-3786-4DB8-B30B-D400ED3202C3}" destId="{60EB6FA7-015C-4F63-B1FA-CD2FF45C23C5}" srcOrd="0" destOrd="0" presId="urn:microsoft.com/office/officeart/2005/8/layout/orgChart1"/>
    <dgm:cxn modelId="{197C6764-EE62-4B77-BB53-2581ED556738}" type="presParOf" srcId="{60EB6FA7-015C-4F63-B1FA-CD2FF45C23C5}" destId="{AFB86023-1A5B-4676-B990-1065FD3F5EB0}" srcOrd="0" destOrd="0" presId="urn:microsoft.com/office/officeart/2005/8/layout/orgChart1"/>
    <dgm:cxn modelId="{4F249DD8-2479-46B2-A94F-7DF710A9DE63}" type="presParOf" srcId="{60EB6FA7-015C-4F63-B1FA-CD2FF45C23C5}" destId="{F7FBAF29-34EB-4840-8DB0-DAC8D7804C1D}" srcOrd="1" destOrd="0" presId="urn:microsoft.com/office/officeart/2005/8/layout/orgChart1"/>
    <dgm:cxn modelId="{707CCC12-3448-46F4-85EF-709F52ACCD8F}" type="presParOf" srcId="{0661C314-3786-4DB8-B30B-D400ED3202C3}" destId="{E7A0FEBB-7DC2-4480-B795-C66FA0C4A1F4}" srcOrd="1" destOrd="0" presId="urn:microsoft.com/office/officeart/2005/8/layout/orgChart1"/>
    <dgm:cxn modelId="{520326C7-5FFD-4228-B6C9-4B5AECEAF153}" type="presParOf" srcId="{E7A0FEBB-7DC2-4480-B795-C66FA0C4A1F4}" destId="{5C1EA618-23F5-4250-8643-9EEAEBBAAECC}" srcOrd="0" destOrd="0" presId="urn:microsoft.com/office/officeart/2005/8/layout/orgChart1"/>
    <dgm:cxn modelId="{8A662DEA-DE87-4243-B82B-FEA70C92C75B}" type="presParOf" srcId="{E7A0FEBB-7DC2-4480-B795-C66FA0C4A1F4}" destId="{FE199447-C917-430B-811F-716844CA225F}" srcOrd="1" destOrd="0" presId="urn:microsoft.com/office/officeart/2005/8/layout/orgChart1"/>
    <dgm:cxn modelId="{F659914A-D7D7-4A91-ADCA-F98419B6458D}" type="presParOf" srcId="{FE199447-C917-430B-811F-716844CA225F}" destId="{74AC8D38-8D31-49F5-811C-344DBD018F3A}" srcOrd="0" destOrd="0" presId="urn:microsoft.com/office/officeart/2005/8/layout/orgChart1"/>
    <dgm:cxn modelId="{4A5DFF14-65A1-451A-84D9-71A5E210F2CF}" type="presParOf" srcId="{74AC8D38-8D31-49F5-811C-344DBD018F3A}" destId="{8E387308-5884-476C-A86D-2081CBBA7F30}" srcOrd="0" destOrd="0" presId="urn:microsoft.com/office/officeart/2005/8/layout/orgChart1"/>
    <dgm:cxn modelId="{228C3208-A044-4256-931F-072103EB115B}" type="presParOf" srcId="{74AC8D38-8D31-49F5-811C-344DBD018F3A}" destId="{B15E9E50-F5DD-4999-8613-20AB8744947E}" srcOrd="1" destOrd="0" presId="urn:microsoft.com/office/officeart/2005/8/layout/orgChart1"/>
    <dgm:cxn modelId="{2ED00002-1F11-4864-BB71-B35EA846DDC4}" type="presParOf" srcId="{FE199447-C917-430B-811F-716844CA225F}" destId="{C820AAD2-E5C3-479C-BE23-A22BB52F0B97}" srcOrd="1" destOrd="0" presId="urn:microsoft.com/office/officeart/2005/8/layout/orgChart1"/>
    <dgm:cxn modelId="{DD1B99AC-68EF-45EA-9F46-2432556847CC}" type="presParOf" srcId="{FE199447-C917-430B-811F-716844CA225F}" destId="{C939D34F-7809-449F-B48B-4BC4D4131070}" srcOrd="2" destOrd="0" presId="urn:microsoft.com/office/officeart/2005/8/layout/orgChart1"/>
    <dgm:cxn modelId="{0EBB641C-3EB7-4805-A846-BBF2253E2DD8}" type="presParOf" srcId="{0661C314-3786-4DB8-B30B-D400ED3202C3}" destId="{AA19FE6E-384A-48DE-8A36-7EA05BDA2699}" srcOrd="2" destOrd="0" presId="urn:microsoft.com/office/officeart/2005/8/layout/orgChart1"/>
    <dgm:cxn modelId="{AD31DC8E-82AB-4A71-B5BE-D3D832B03053}"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539489"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353334" y="1944483"/>
          <a:ext cx="4704564" cy="272164"/>
        </a:xfrm>
        <a:custGeom>
          <a:avLst/>
          <a:gdLst/>
          <a:ahLst/>
          <a:cxnLst/>
          <a:rect l="0" t="0" r="0" b="0"/>
          <a:pathLst>
            <a:path>
              <a:moveTo>
                <a:pt x="0" y="0"/>
              </a:moveTo>
              <a:lnTo>
                <a:pt x="0" y="136082"/>
              </a:lnTo>
              <a:lnTo>
                <a:pt x="4704564" y="136082"/>
              </a:lnTo>
              <a:lnTo>
                <a:pt x="4704564"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7971301"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353334" y="1944483"/>
          <a:ext cx="3136376" cy="272164"/>
        </a:xfrm>
        <a:custGeom>
          <a:avLst/>
          <a:gdLst/>
          <a:ahLst/>
          <a:cxnLst/>
          <a:rect l="0" t="0" r="0" b="0"/>
          <a:pathLst>
            <a:path>
              <a:moveTo>
                <a:pt x="0" y="0"/>
              </a:moveTo>
              <a:lnTo>
                <a:pt x="0" y="136082"/>
              </a:lnTo>
              <a:lnTo>
                <a:pt x="3136376" y="136082"/>
              </a:lnTo>
              <a:lnTo>
                <a:pt x="3136376"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403113"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403113"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353334" y="1944483"/>
          <a:ext cx="1568188" cy="272164"/>
        </a:xfrm>
        <a:custGeom>
          <a:avLst/>
          <a:gdLst/>
          <a:ahLst/>
          <a:cxnLst/>
          <a:rect l="0" t="0" r="0" b="0"/>
          <a:pathLst>
            <a:path>
              <a:moveTo>
                <a:pt x="0" y="0"/>
              </a:moveTo>
              <a:lnTo>
                <a:pt x="0" y="136082"/>
              </a:lnTo>
              <a:lnTo>
                <a:pt x="1568188" y="136082"/>
              </a:lnTo>
              <a:lnTo>
                <a:pt x="1568188"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834924"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307614" y="1944483"/>
          <a:ext cx="91440" cy="272164"/>
        </a:xfrm>
        <a:custGeom>
          <a:avLst/>
          <a:gdLst/>
          <a:ahLst/>
          <a:cxnLst/>
          <a:rect l="0" t="0" r="0" b="0"/>
          <a:pathLst>
            <a:path>
              <a:moveTo>
                <a:pt x="45720" y="0"/>
              </a:moveTo>
              <a:lnTo>
                <a:pt x="4572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266736"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785145" y="1944483"/>
          <a:ext cx="1568188" cy="272164"/>
        </a:xfrm>
        <a:custGeom>
          <a:avLst/>
          <a:gdLst/>
          <a:ahLst/>
          <a:cxnLst/>
          <a:rect l="0" t="0" r="0" b="0"/>
          <a:pathLst>
            <a:path>
              <a:moveTo>
                <a:pt x="1568188" y="0"/>
              </a:moveTo>
              <a:lnTo>
                <a:pt x="1568188"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698548" y="2864660"/>
          <a:ext cx="194403" cy="2436523"/>
        </a:xfrm>
        <a:custGeom>
          <a:avLst/>
          <a:gdLst/>
          <a:ahLst/>
          <a:cxnLst/>
          <a:rect l="0" t="0" r="0" b="0"/>
          <a:pathLst>
            <a:path>
              <a:moveTo>
                <a:pt x="0" y="0"/>
              </a:moveTo>
              <a:lnTo>
                <a:pt x="0" y="2436523"/>
              </a:lnTo>
              <a:lnTo>
                <a:pt x="194403" y="243652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698548"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698548"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16957" y="1944483"/>
          <a:ext cx="3136376" cy="272164"/>
        </a:xfrm>
        <a:custGeom>
          <a:avLst/>
          <a:gdLst/>
          <a:ahLst/>
          <a:cxnLst/>
          <a:rect l="0" t="0" r="0" b="0"/>
          <a:pathLst>
            <a:path>
              <a:moveTo>
                <a:pt x="3136376" y="0"/>
              </a:moveTo>
              <a:lnTo>
                <a:pt x="3136376"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0359"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0C10DB-C345-4620-B59F-708994558782}">
      <dsp:nvSpPr>
        <dsp:cNvPr id="0" name=""/>
        <dsp:cNvSpPr/>
      </dsp:nvSpPr>
      <dsp:spPr>
        <a:xfrm>
          <a:off x="130359"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48769" y="1944483"/>
          <a:ext cx="4704564" cy="272164"/>
        </a:xfrm>
        <a:custGeom>
          <a:avLst/>
          <a:gdLst/>
          <a:ahLst/>
          <a:cxnLst/>
          <a:rect l="0" t="0" r="0" b="0"/>
          <a:pathLst>
            <a:path>
              <a:moveTo>
                <a:pt x="4704564" y="0"/>
              </a:moveTo>
              <a:lnTo>
                <a:pt x="4704564"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2014" y="1296471"/>
          <a:ext cx="10702639" cy="6480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One Windows</a:t>
          </a:r>
          <a:endParaRPr lang="en-US" sz="1900" b="1" kern="1200" dirty="0"/>
        </a:p>
      </dsp:txBody>
      <dsp:txXfrm>
        <a:off x="2014" y="1296471"/>
        <a:ext cx="10702639" cy="648011"/>
      </dsp:txXfrm>
    </dsp:sp>
    <dsp:sp modelId="{52814F0A-6D45-4178-9AEC-C1B432E6511F}">
      <dsp:nvSpPr>
        <dsp:cNvPr id="0" name=""/>
        <dsp:cNvSpPr/>
      </dsp:nvSpPr>
      <dsp:spPr>
        <a:xfrm>
          <a:off x="757"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Desktop</a:t>
          </a:r>
          <a:br>
            <a:rPr lang="en-US" sz="1900" b="1" kern="1200" dirty="0" smtClean="0"/>
          </a:br>
          <a:r>
            <a:rPr lang="en-US" sz="1900" b="1" kern="1200" dirty="0" smtClean="0"/>
            <a:t>SKU</a:t>
          </a:r>
          <a:endParaRPr lang="en-US" sz="1900" b="1" kern="1200" dirty="0"/>
        </a:p>
      </dsp:txBody>
      <dsp:txXfrm>
        <a:off x="757" y="2216648"/>
        <a:ext cx="1296023" cy="648011"/>
      </dsp:txXfrm>
    </dsp:sp>
    <dsp:sp modelId="{C827E59D-9864-409D-8727-5E29101BDADD}">
      <dsp:nvSpPr>
        <dsp:cNvPr id="0" name=""/>
        <dsp:cNvSpPr/>
      </dsp:nvSpPr>
      <dsp:spPr>
        <a:xfrm>
          <a:off x="324763"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PC</a:t>
          </a:r>
          <a:endParaRPr lang="en-US" sz="1900" b="1" kern="1200" dirty="0"/>
        </a:p>
      </dsp:txBody>
      <dsp:txXfrm>
        <a:off x="324763" y="3136825"/>
        <a:ext cx="1296023" cy="648011"/>
      </dsp:txXfrm>
    </dsp:sp>
    <dsp:sp modelId="{C5B07D43-9EE9-4854-9D4F-E8DAF99ED14C}">
      <dsp:nvSpPr>
        <dsp:cNvPr id="0" name=""/>
        <dsp:cNvSpPr/>
      </dsp:nvSpPr>
      <dsp:spPr>
        <a:xfrm>
          <a:off x="324763"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2 in 1</a:t>
          </a:r>
          <a:endParaRPr lang="en-US" sz="1900" b="1" kern="1200" dirty="0"/>
        </a:p>
      </dsp:txBody>
      <dsp:txXfrm>
        <a:off x="324763" y="4057001"/>
        <a:ext cx="1296023" cy="648011"/>
      </dsp:txXfrm>
    </dsp:sp>
    <dsp:sp modelId="{D1B9F142-2140-4775-A9B0-17DC12813460}">
      <dsp:nvSpPr>
        <dsp:cNvPr id="0" name=""/>
        <dsp:cNvSpPr/>
      </dsp:nvSpPr>
      <dsp:spPr>
        <a:xfrm>
          <a:off x="1568945"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Mobile</a:t>
          </a:r>
          <a:br>
            <a:rPr lang="en-US" sz="1900" b="1" kern="1200" dirty="0" smtClean="0"/>
          </a:br>
          <a:r>
            <a:rPr lang="en-US" sz="1900" b="1" kern="1200" dirty="0" smtClean="0"/>
            <a:t>SKU</a:t>
          </a:r>
          <a:endParaRPr lang="en-US" sz="1900" b="1" kern="1200" dirty="0"/>
        </a:p>
      </dsp:txBody>
      <dsp:txXfrm>
        <a:off x="1568945" y="2216648"/>
        <a:ext cx="1296023" cy="648011"/>
      </dsp:txXfrm>
    </dsp:sp>
    <dsp:sp modelId="{55371FD5-665B-4201-BD8E-AF69B9DDD1CB}">
      <dsp:nvSpPr>
        <dsp:cNvPr id="0" name=""/>
        <dsp:cNvSpPr/>
      </dsp:nvSpPr>
      <dsp:spPr>
        <a:xfrm>
          <a:off x="1892951"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Tablet</a:t>
          </a:r>
          <a:endParaRPr lang="en-US" sz="1900" b="1" kern="1200" dirty="0"/>
        </a:p>
      </dsp:txBody>
      <dsp:txXfrm>
        <a:off x="1892951" y="3136825"/>
        <a:ext cx="1296023" cy="648011"/>
      </dsp:txXfrm>
    </dsp:sp>
    <dsp:sp modelId="{76560BC8-D748-4DCD-A613-3CD910968CC8}">
      <dsp:nvSpPr>
        <dsp:cNvPr id="0" name=""/>
        <dsp:cNvSpPr/>
      </dsp:nvSpPr>
      <dsp:spPr>
        <a:xfrm>
          <a:off x="1892951"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Phablet</a:t>
          </a:r>
          <a:endParaRPr lang="en-US" sz="1900" b="1" kern="1200" dirty="0"/>
        </a:p>
      </dsp:txBody>
      <dsp:txXfrm>
        <a:off x="1892951" y="4057001"/>
        <a:ext cx="1296023" cy="648011"/>
      </dsp:txXfrm>
    </dsp:sp>
    <dsp:sp modelId="{7A7C9D79-9CDD-429F-BCDF-8F5D6271BB35}">
      <dsp:nvSpPr>
        <dsp:cNvPr id="0" name=""/>
        <dsp:cNvSpPr/>
      </dsp:nvSpPr>
      <dsp:spPr>
        <a:xfrm>
          <a:off x="1892951" y="4977178"/>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Phone</a:t>
          </a:r>
          <a:endParaRPr lang="en-US" sz="1900" b="1" kern="1200" dirty="0"/>
        </a:p>
      </dsp:txBody>
      <dsp:txXfrm>
        <a:off x="1892951" y="4977178"/>
        <a:ext cx="1296023" cy="648011"/>
      </dsp:txXfrm>
    </dsp:sp>
    <dsp:sp modelId="{3BBDBC3E-68A9-4B8B-AF79-06C1BDDF1359}">
      <dsp:nvSpPr>
        <dsp:cNvPr id="0" name=""/>
        <dsp:cNvSpPr/>
      </dsp:nvSpPr>
      <dsp:spPr>
        <a:xfrm>
          <a:off x="3137134"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br>
            <a:rPr lang="en-US" sz="1900" b="1" kern="1200" dirty="0" smtClean="0"/>
          </a:br>
          <a:r>
            <a:rPr lang="en-US" sz="1900" b="1" kern="1200" dirty="0" smtClean="0"/>
            <a:t>SKU</a:t>
          </a:r>
          <a:endParaRPr lang="en-US" sz="1900" b="1" kern="1200" dirty="0"/>
        </a:p>
      </dsp:txBody>
      <dsp:txXfrm>
        <a:off x="3137134" y="2216648"/>
        <a:ext cx="1296023" cy="648011"/>
      </dsp:txXfrm>
    </dsp:sp>
    <dsp:sp modelId="{310AF326-395C-4B5A-A52C-A84139AEE262}">
      <dsp:nvSpPr>
        <dsp:cNvPr id="0" name=""/>
        <dsp:cNvSpPr/>
      </dsp:nvSpPr>
      <dsp:spPr>
        <a:xfrm>
          <a:off x="3461139"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endParaRPr lang="en-US" sz="1900" b="1" kern="1200" dirty="0"/>
        </a:p>
      </dsp:txBody>
      <dsp:txXfrm>
        <a:off x="3461139" y="3136825"/>
        <a:ext cx="1296023" cy="648011"/>
      </dsp:txXfrm>
    </dsp:sp>
    <dsp:sp modelId="{015BFCA0-D7B4-4524-A9FC-58703D254F55}">
      <dsp:nvSpPr>
        <dsp:cNvPr id="0" name=""/>
        <dsp:cNvSpPr/>
      </dsp:nvSpPr>
      <dsp:spPr>
        <a:xfrm>
          <a:off x="4705322"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a:r>
          <a:br>
            <a:rPr lang="en-US" sz="1900" b="1" kern="1200" dirty="0" smtClean="0"/>
          </a:br>
          <a:r>
            <a:rPr lang="en-US" sz="1900" b="1" kern="1200" dirty="0" smtClean="0"/>
            <a:t>SKU</a:t>
          </a:r>
          <a:endParaRPr lang="en-US" sz="1900" b="1" kern="1200" dirty="0"/>
        </a:p>
      </dsp:txBody>
      <dsp:txXfrm>
        <a:off x="4705322" y="2216648"/>
        <a:ext cx="1296023" cy="648011"/>
      </dsp:txXfrm>
    </dsp:sp>
    <dsp:sp modelId="{577A8D08-77DF-422B-B624-039EB27CBBDD}">
      <dsp:nvSpPr>
        <dsp:cNvPr id="0" name=""/>
        <dsp:cNvSpPr/>
      </dsp:nvSpPr>
      <dsp:spPr>
        <a:xfrm>
          <a:off x="5029328"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Band</a:t>
          </a:r>
          <a:endParaRPr lang="en-US" sz="1900" b="1" kern="1200" dirty="0"/>
        </a:p>
      </dsp:txBody>
      <dsp:txXfrm>
        <a:off x="5029328" y="3136825"/>
        <a:ext cx="1296023" cy="648011"/>
      </dsp:txXfrm>
    </dsp:sp>
    <dsp:sp modelId="{130A5726-B7CB-42EA-8D96-350A2C5D77A9}">
      <dsp:nvSpPr>
        <dsp:cNvPr id="0" name=""/>
        <dsp:cNvSpPr/>
      </dsp:nvSpPr>
      <dsp:spPr>
        <a:xfrm>
          <a:off x="6273510"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headless</a:t>
          </a:r>
          <a:br>
            <a:rPr lang="en-US" sz="1900" b="1" kern="1200" dirty="0" smtClean="0"/>
          </a:br>
          <a:r>
            <a:rPr lang="en-US" sz="1900" b="1" kern="1200" dirty="0" smtClean="0"/>
            <a:t>SKU</a:t>
          </a:r>
          <a:endParaRPr lang="en-US" sz="1900" b="1" kern="1200" dirty="0"/>
        </a:p>
      </dsp:txBody>
      <dsp:txXfrm>
        <a:off x="6273510" y="2216648"/>
        <a:ext cx="1296023" cy="648011"/>
      </dsp:txXfrm>
    </dsp:sp>
    <dsp:sp modelId="{209EA2A0-2FC8-4C66-ADB3-CFD62EB58D22}">
      <dsp:nvSpPr>
        <dsp:cNvPr id="0" name=""/>
        <dsp:cNvSpPr/>
      </dsp:nvSpPr>
      <dsp:spPr>
        <a:xfrm>
          <a:off x="6597516"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Raspberry Pi</a:t>
          </a:r>
          <a:endParaRPr lang="en-US" sz="1900" b="1" kern="1200" dirty="0"/>
        </a:p>
      </dsp:txBody>
      <dsp:txXfrm>
        <a:off x="6597516" y="3136825"/>
        <a:ext cx="1296023" cy="648011"/>
      </dsp:txXfrm>
    </dsp:sp>
    <dsp:sp modelId="{B3C86468-A461-40A6-99BD-FE6C9A9B679C}">
      <dsp:nvSpPr>
        <dsp:cNvPr id="0" name=""/>
        <dsp:cNvSpPr/>
      </dsp:nvSpPr>
      <dsp:spPr>
        <a:xfrm>
          <a:off x="6597516"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Home Automation</a:t>
          </a:r>
          <a:endParaRPr lang="en-US" sz="1900" b="1" kern="1200" dirty="0"/>
        </a:p>
      </dsp:txBody>
      <dsp:txXfrm>
        <a:off x="6597516" y="4057001"/>
        <a:ext cx="1296023" cy="648011"/>
      </dsp:txXfrm>
    </dsp:sp>
    <dsp:sp modelId="{CED667BA-B54D-4657-8704-D6286F4A8733}">
      <dsp:nvSpPr>
        <dsp:cNvPr id="0" name=""/>
        <dsp:cNvSpPr/>
      </dsp:nvSpPr>
      <dsp:spPr>
        <a:xfrm>
          <a:off x="7841699"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br>
            <a:rPr lang="en-US" sz="1900" b="1" kern="1200" dirty="0" smtClean="0"/>
          </a:br>
          <a:r>
            <a:rPr lang="en-US" sz="1900" b="1" kern="1200" dirty="0" smtClean="0"/>
            <a:t>SKU</a:t>
          </a:r>
          <a:endParaRPr lang="en-US" sz="1900" b="1" kern="1200" dirty="0"/>
        </a:p>
      </dsp:txBody>
      <dsp:txXfrm>
        <a:off x="7841699" y="2216648"/>
        <a:ext cx="1296023" cy="648011"/>
      </dsp:txXfrm>
    </dsp:sp>
    <dsp:sp modelId="{0165315F-5017-48A8-A4EA-EB23A9CBFD1B}">
      <dsp:nvSpPr>
        <dsp:cNvPr id="0" name=""/>
        <dsp:cNvSpPr/>
      </dsp:nvSpPr>
      <dsp:spPr>
        <a:xfrm>
          <a:off x="8165704"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endParaRPr lang="en-US" sz="1900" b="1" kern="1200" dirty="0"/>
        </a:p>
      </dsp:txBody>
      <dsp:txXfrm>
        <a:off x="8165704" y="3136825"/>
        <a:ext cx="1296023" cy="648011"/>
      </dsp:txXfrm>
    </dsp:sp>
    <dsp:sp modelId="{AFB86023-1A5B-4676-B990-1065FD3F5EB0}">
      <dsp:nvSpPr>
        <dsp:cNvPr id="0" name=""/>
        <dsp:cNvSpPr/>
      </dsp:nvSpPr>
      <dsp:spPr>
        <a:xfrm>
          <a:off x="9409887"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Holographic</a:t>
          </a:r>
          <a:br>
            <a:rPr lang="en-US" sz="1900" b="1" kern="1200" dirty="0" smtClean="0"/>
          </a:br>
          <a:r>
            <a:rPr lang="en-US" sz="1900" b="1" kern="1200" dirty="0" smtClean="0"/>
            <a:t>SKU</a:t>
          </a:r>
          <a:endParaRPr lang="en-US" sz="1900" b="1" kern="1200" dirty="0"/>
        </a:p>
      </dsp:txBody>
      <dsp:txXfrm>
        <a:off x="9409887" y="2216648"/>
        <a:ext cx="1296023" cy="648011"/>
      </dsp:txXfrm>
    </dsp:sp>
    <dsp:sp modelId="{8E387308-5884-476C-A86D-2081CBBA7F30}">
      <dsp:nvSpPr>
        <dsp:cNvPr id="0" name=""/>
        <dsp:cNvSpPr/>
      </dsp:nvSpPr>
      <dsp:spPr>
        <a:xfrm>
          <a:off x="9733893"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HoloLens</a:t>
          </a:r>
          <a:endParaRPr lang="en-US" sz="1900" b="1" kern="1200" dirty="0"/>
        </a:p>
      </dsp:txBody>
      <dsp:txXfrm>
        <a:off x="9733893" y="3136825"/>
        <a:ext cx="1296023" cy="64801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F4C1-5AA7-44C6-8AFA-B82A8F670AC7}" type="datetimeFigureOut">
              <a:rPr lang="en-GB" smtClean="0"/>
              <a:t>18/06/2015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3BD9-5195-4298-B962-E0672DF7C7D2}" type="slidenum">
              <a:rPr lang="en-GB" smtClean="0"/>
              <a:t>‹#›</a:t>
            </a:fld>
            <a:endParaRPr lang="en-GB"/>
          </a:p>
        </p:txBody>
      </p:sp>
    </p:spTree>
    <p:extLst>
      <p:ext uri="{BB962C8B-B14F-4D97-AF65-F5344CB8AC3E}">
        <p14:creationId xmlns:p14="http://schemas.microsoft.com/office/powerpoint/2010/main" val="333414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1</a:t>
            </a:fld>
            <a:endParaRPr lang="en-GB"/>
          </a:p>
        </p:txBody>
      </p:sp>
    </p:spTree>
    <p:extLst>
      <p:ext uri="{BB962C8B-B14F-4D97-AF65-F5344CB8AC3E}">
        <p14:creationId xmlns:p14="http://schemas.microsoft.com/office/powerpoint/2010/main" val="30656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23</a:t>
            </a:fld>
            <a:endParaRPr lang="en-GB"/>
          </a:p>
        </p:txBody>
      </p:sp>
    </p:spTree>
    <p:extLst>
      <p:ext uri="{BB962C8B-B14F-4D97-AF65-F5344CB8AC3E}">
        <p14:creationId xmlns:p14="http://schemas.microsoft.com/office/powerpoint/2010/main" val="3468443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6/18/2015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837875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6/18/2015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036765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6/18/2015 11:23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053299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6/18/2015 11:23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430507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4</a:t>
            </a:fld>
            <a:endParaRPr lang="en-US" dirty="0">
              <a:solidFill>
                <a:prstClr val="black"/>
              </a:solidFill>
              <a:latin typeface="Arial"/>
            </a:endParaRPr>
          </a:p>
        </p:txBody>
      </p:sp>
    </p:spTree>
    <p:extLst>
      <p:ext uri="{BB962C8B-B14F-4D97-AF65-F5344CB8AC3E}">
        <p14:creationId xmlns:p14="http://schemas.microsoft.com/office/powerpoint/2010/main" val="1244359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5</a:t>
            </a:fld>
            <a:endParaRPr lang="en-US">
              <a:solidFill>
                <a:prstClr val="black"/>
              </a:solidFill>
              <a:latin typeface="Arial"/>
            </a:endParaRPr>
          </a:p>
        </p:txBody>
      </p:sp>
    </p:spTree>
    <p:extLst>
      <p:ext uri="{BB962C8B-B14F-4D97-AF65-F5344CB8AC3E}">
        <p14:creationId xmlns:p14="http://schemas.microsoft.com/office/powerpoint/2010/main" val="3845690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6</a:t>
            </a:fld>
            <a:endParaRPr lang="en-US"/>
          </a:p>
        </p:txBody>
      </p:sp>
    </p:spTree>
    <p:extLst>
      <p:ext uri="{BB962C8B-B14F-4D97-AF65-F5344CB8AC3E}">
        <p14:creationId xmlns:p14="http://schemas.microsoft.com/office/powerpoint/2010/main" val="3290369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F5D752-FC93-417C-877D-A7C75D5CAF74}"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784291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18</a:t>
            </a:fld>
            <a:endParaRPr lang="en-US"/>
          </a:p>
        </p:txBody>
      </p:sp>
    </p:spTree>
    <p:extLst>
      <p:ext uri="{BB962C8B-B14F-4D97-AF65-F5344CB8AC3E}">
        <p14:creationId xmlns:p14="http://schemas.microsoft.com/office/powerpoint/2010/main" val="3259675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20</a:t>
            </a:fld>
            <a:endParaRPr lang="en-GB"/>
          </a:p>
        </p:txBody>
      </p:sp>
    </p:spTree>
    <p:extLst>
      <p:ext uri="{BB962C8B-B14F-4D97-AF65-F5344CB8AC3E}">
        <p14:creationId xmlns:p14="http://schemas.microsoft.com/office/powerpoint/2010/main" val="2708496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21</a:t>
            </a:fld>
            <a:endParaRPr lang="en-GB"/>
          </a:p>
        </p:txBody>
      </p:sp>
    </p:spTree>
    <p:extLst>
      <p:ext uri="{BB962C8B-B14F-4D97-AF65-F5344CB8AC3E}">
        <p14:creationId xmlns:p14="http://schemas.microsoft.com/office/powerpoint/2010/main" val="2509882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22</a:t>
            </a:fld>
            <a:endParaRPr lang="en-GB"/>
          </a:p>
        </p:txBody>
      </p:sp>
    </p:spTree>
    <p:extLst>
      <p:ext uri="{BB962C8B-B14F-4D97-AF65-F5344CB8AC3E}">
        <p14:creationId xmlns:p14="http://schemas.microsoft.com/office/powerpoint/2010/main" val="459829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zh-TW" altLang="en-US" dirty="0" smtClean="0"/>
              <a:t>總結</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zh-TW" altLang="en-US" dirty="0" smtClean="0"/>
              <a:t>課程大綱</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460652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86127745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29168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p>
        </p:txBody>
      </p:sp>
    </p:spTree>
    <p:extLst>
      <p:ext uri="{BB962C8B-B14F-4D97-AF65-F5344CB8AC3E}">
        <p14:creationId xmlns:p14="http://schemas.microsoft.com/office/powerpoint/2010/main" val="13026749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05215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090808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185781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83581669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98544143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862362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674497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7.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15.png"/><Relationship Id="rId21" Type="http://schemas.openxmlformats.org/officeDocument/2006/relationships/image" Target="../media/image35.png"/><Relationship Id="rId34" Type="http://schemas.openxmlformats.org/officeDocument/2006/relationships/image" Target="../media/image16.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10.png"/><Relationship Id="rId38"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9.png"/><Relationship Id="rId37" Type="http://schemas.openxmlformats.org/officeDocument/2006/relationships/image" Target="../media/image13.jpe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5.png"/><Relationship Id="rId36" Type="http://schemas.openxmlformats.org/officeDocument/2006/relationships/image" Target="../media/image12.png"/><Relationship Id="rId10" Type="http://schemas.openxmlformats.org/officeDocument/2006/relationships/image" Target="../media/image24.png"/><Relationship Id="rId19" Type="http://schemas.openxmlformats.org/officeDocument/2006/relationships/image" Target="../media/image33.png"/><Relationship Id="rId31" Type="http://schemas.openxmlformats.org/officeDocument/2006/relationships/image" Target="../media/image8.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png"/><Relationship Id="rId30" Type="http://schemas.openxmlformats.org/officeDocument/2006/relationships/image" Target="../media/image7.png"/><Relationship Id="rId35" Type="http://schemas.openxmlformats.org/officeDocument/2006/relationships/image" Target="../media/image11.png"/><Relationship Id="rId8" Type="http://schemas.openxmlformats.org/officeDocument/2006/relationships/image" Target="../media/image22.png"/><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smtClean="0"/>
              <a:t>Universal Windows Platform </a:t>
            </a:r>
            <a:r>
              <a:rPr lang="zh-TW" altLang="en-US" sz="6000" dirty="0" smtClean="0"/>
              <a:t>簡介與開發工具操作</a:t>
            </a:r>
            <a:endParaRPr lang="en-US" sz="6000" dirty="0"/>
          </a:p>
        </p:txBody>
      </p:sp>
      <p:sp>
        <p:nvSpPr>
          <p:cNvPr id="3" name="Subtitle 2"/>
          <p:cNvSpPr>
            <a:spLocks noGrp="1"/>
          </p:cNvSpPr>
          <p:nvPr>
            <p:ph type="subTitle" idx="1"/>
          </p:nvPr>
        </p:nvSpPr>
        <p:spPr>
          <a:xfrm>
            <a:off x="728296" y="3431828"/>
            <a:ext cx="10358804" cy="2238552"/>
          </a:xfrm>
        </p:spPr>
        <p:txBody>
          <a:bodyPr/>
          <a:lstStyle/>
          <a:p>
            <a:r>
              <a:rPr lang="en-US" dirty="0" smtClean="0">
                <a:solidFill>
                  <a:schemeClr val="bg2">
                    <a:lumMod val="90000"/>
                  </a:schemeClr>
                </a:solidFill>
              </a:rPr>
              <a:t>Presenter</a:t>
            </a:r>
          </a:p>
          <a:p>
            <a:endParaRPr lang="en-US" dirty="0"/>
          </a:p>
        </p:txBody>
      </p:sp>
    </p:spTree>
    <p:extLst>
      <p:ext uri="{BB962C8B-B14F-4D97-AF65-F5344CB8AC3E}">
        <p14:creationId xmlns:p14="http://schemas.microsoft.com/office/powerpoint/2010/main" val="2778220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Windows Platform</a:t>
            </a:r>
            <a:endParaRPr lang="en-US" dirty="0"/>
          </a:p>
        </p:txBody>
      </p:sp>
      <p:sp>
        <p:nvSpPr>
          <p:cNvPr id="3" name="Text Placeholder 2"/>
          <p:cNvSpPr>
            <a:spLocks noGrp="1"/>
          </p:cNvSpPr>
          <p:nvPr>
            <p:ph type="body" sz="quarter" idx="10"/>
          </p:nvPr>
        </p:nvSpPr>
        <p:spPr/>
        <p:txBody>
          <a:bodyPr/>
          <a:lstStyle/>
          <a:p>
            <a:r>
              <a:rPr lang="zh-TW" altLang="en-US" dirty="0" smtClean="0"/>
              <a:t>單一的應用程式介面</a:t>
            </a:r>
            <a:endParaRPr lang="en-GB" dirty="0" smtClean="0"/>
          </a:p>
          <a:p>
            <a:pPr lvl="1"/>
            <a:r>
              <a:rPr lang="zh-TW" altLang="en-US" dirty="0" smtClean="0"/>
              <a:t>一致的 </a:t>
            </a:r>
            <a:r>
              <a:rPr lang="en-US" altLang="zh-TW" dirty="0" smtClean="0"/>
              <a:t>API</a:t>
            </a:r>
            <a:endParaRPr lang="en-GB" dirty="0" smtClean="0"/>
          </a:p>
          <a:p>
            <a:pPr lvl="1"/>
            <a:r>
              <a:rPr lang="zh-TW" altLang="en-US" dirty="0" smtClean="0"/>
              <a:t>適用於所有裝置</a:t>
            </a:r>
            <a:endParaRPr lang="en-US" dirty="0" smtClean="0"/>
          </a:p>
        </p:txBody>
      </p:sp>
      <p:pic>
        <p:nvPicPr>
          <p:cNvPr id="5" name="Picture 4"/>
          <p:cNvPicPr>
            <a:picLocks noChangeAspect="1"/>
          </p:cNvPicPr>
          <p:nvPr/>
        </p:nvPicPr>
        <p:blipFill>
          <a:blip r:embed="rId2"/>
          <a:stretch>
            <a:fillRect/>
          </a:stretch>
        </p:blipFill>
        <p:spPr>
          <a:xfrm>
            <a:off x="485075" y="3187993"/>
            <a:ext cx="5383290" cy="36873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1637750" y="4930137"/>
            <a:ext cx="5064264" cy="2513305"/>
          </a:xfrm>
          <a:prstGeom prst="rect">
            <a:avLst/>
          </a:prstGeom>
          <a:ln>
            <a:noFill/>
          </a:ln>
          <a:effectLst>
            <a:outerShdw blurRad="292100" dist="139700" dir="2700000" algn="tl" rotWithShape="0">
              <a:srgbClr val="333333">
                <a:alpha val="65000"/>
              </a:srgbClr>
            </a:outerShdw>
          </a:effectLst>
        </p:spPr>
      </p:pic>
      <p:grpSp>
        <p:nvGrpSpPr>
          <p:cNvPr id="4" name="Group 3"/>
          <p:cNvGrpSpPr/>
          <p:nvPr/>
        </p:nvGrpSpPr>
        <p:grpSpPr>
          <a:xfrm>
            <a:off x="7014258" y="3541853"/>
            <a:ext cx="4578895" cy="2644938"/>
            <a:chOff x="5904690" y="3144065"/>
            <a:chExt cx="5885233" cy="3042726"/>
          </a:xfrm>
        </p:grpSpPr>
        <p:sp>
          <p:nvSpPr>
            <p:cNvPr id="7" name="Rectangle 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9" name="Rectangle 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0" name="Rectangle 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4" name="Snip Diagonal Corner Rectangle 13"/>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5" name="Chevron 14"/>
          <p:cNvSpPr/>
          <p:nvPr/>
        </p:nvSpPr>
        <p:spPr>
          <a:xfrm>
            <a:off x="6096000" y="3516215"/>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3087850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altLang="zh-TW" dirty="0" smtClean="0"/>
              <a:t>App </a:t>
            </a:r>
            <a:r>
              <a:rPr lang="zh-TW" altLang="en-US" dirty="0" smtClean="0"/>
              <a:t>是為 </a:t>
            </a:r>
            <a:r>
              <a:rPr lang="en-US" altLang="zh-TW" dirty="0" smtClean="0"/>
              <a:t>UWP </a:t>
            </a:r>
            <a:r>
              <a:rPr lang="zh-TW" altLang="en-US" dirty="0" smtClean="0"/>
              <a:t>開發</a:t>
            </a:r>
            <a:r>
              <a:rPr lang="en-US" altLang="zh-TW" dirty="0" smtClean="0"/>
              <a:t>,</a:t>
            </a:r>
            <a:br>
              <a:rPr lang="en-US" altLang="zh-TW" dirty="0" smtClean="0"/>
            </a:br>
            <a:r>
              <a:rPr lang="zh-TW" altLang="en-US" dirty="0" smtClean="0"/>
              <a:t>而不是為 </a:t>
            </a:r>
            <a:r>
              <a:rPr lang="en-US" altLang="zh-TW" dirty="0" smtClean="0"/>
              <a:t>Windows 10 </a:t>
            </a:r>
            <a:r>
              <a:rPr lang="zh-TW" altLang="en-US" dirty="0" smtClean="0"/>
              <a:t>開發</a:t>
            </a:r>
            <a:endParaRPr lang="en-US" dirty="0"/>
          </a:p>
        </p:txBody>
      </p:sp>
    </p:spTree>
    <p:extLst>
      <p:ext uri="{BB962C8B-B14F-4D97-AF65-F5344CB8AC3E}">
        <p14:creationId xmlns:p14="http://schemas.microsoft.com/office/powerpoint/2010/main" val="1485617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257175" y="1"/>
            <a:ext cx="11934825" cy="6858000"/>
          </a:xfrm>
        </p:spPr>
        <p:txBody>
          <a:bodyPr anchor="ctr" anchorCtr="0"/>
          <a:lstStyle/>
          <a:p>
            <a:pPr lvl="0" defTabSz="914400">
              <a:spcBef>
                <a:spcPts val="1000"/>
              </a:spcBef>
            </a:pPr>
            <a:r>
              <a:rPr lang="en-US" sz="4400" dirty="0" smtClean="0">
                <a:solidFill>
                  <a:srgbClr val="0000FF"/>
                </a:solidFill>
                <a:highlight>
                  <a:srgbClr val="FFFFFF"/>
                </a:highlight>
                <a:latin typeface="Consolas" panose="020B0609020204030204" pitchFamily="49" charset="0"/>
              </a:rPr>
              <a:t>&lt;</a:t>
            </a:r>
            <a:r>
              <a:rPr lang="en-US" sz="4400" dirty="0" err="1">
                <a:solidFill>
                  <a:srgbClr val="A31515"/>
                </a:solidFill>
                <a:highlight>
                  <a:srgbClr val="FFFFFF"/>
                </a:highlight>
                <a:latin typeface="Consolas" panose="020B0609020204030204" pitchFamily="49" charset="0"/>
              </a:rPr>
              <a:t>TargetPlatform</a:t>
            </a:r>
            <a:endParaRPr lang="en-US" sz="4400" dirty="0">
              <a:solidFill>
                <a:srgbClr val="A31515"/>
              </a:solidFill>
              <a:highlight>
                <a:srgbClr val="FFFFFF"/>
              </a:highlight>
              <a:latin typeface="Consolas" panose="020B0609020204030204" pitchFamily="49" charset="0"/>
            </a:endParaRPr>
          </a:p>
          <a:p>
            <a:pPr lvl="0" defTabSz="914400">
              <a:spcBef>
                <a:spcPts val="1000"/>
              </a:spcBef>
            </a:pPr>
            <a:r>
              <a:rPr lang="en-US" sz="4400" dirty="0">
                <a:solidFill>
                  <a:srgbClr val="0000FF"/>
                </a:solidFill>
                <a:highlight>
                  <a:srgbClr val="FFFFFF"/>
                </a:highlight>
                <a:latin typeface="Consolas" panose="020B0609020204030204" pitchFamily="49" charset="0"/>
              </a:rPr>
              <a:t> 	</a:t>
            </a:r>
            <a:r>
              <a:rPr lang="en-US" sz="4400" dirty="0">
                <a:solidFill>
                  <a:srgbClr val="FF0000"/>
                </a:solidFill>
                <a:highlight>
                  <a:srgbClr val="FFFFFF"/>
                </a:highlight>
                <a:latin typeface="Consolas" panose="020B0609020204030204" pitchFamily="49" charset="0"/>
              </a:rPr>
              <a:t>Name</a:t>
            </a:r>
            <a:r>
              <a:rPr lang="en-US" sz="4400" dirty="0">
                <a:solidFill>
                  <a:srgbClr val="0000FF"/>
                </a:solidFill>
                <a:highlight>
                  <a:srgbClr val="FFFFFF"/>
                </a:highlight>
                <a:latin typeface="Consolas" panose="020B0609020204030204" pitchFamily="49" charset="0"/>
              </a:rPr>
              <a:t>=</a:t>
            </a:r>
            <a:r>
              <a:rPr lang="en-US" sz="4400" dirty="0">
                <a:solidFill>
                  <a:srgbClr val="000000"/>
                </a:solidFill>
                <a:highlight>
                  <a:srgbClr val="FFFFFF"/>
                </a:highlight>
                <a:latin typeface="Consolas" panose="020B0609020204030204" pitchFamily="49" charset="0"/>
              </a:rPr>
              <a:t>"</a:t>
            </a:r>
            <a:r>
              <a:rPr lang="en-US" sz="4400" dirty="0" err="1">
                <a:solidFill>
                  <a:srgbClr val="0000FF"/>
                </a:solidFill>
                <a:highlight>
                  <a:srgbClr val="FFFFFF"/>
                </a:highlight>
                <a:latin typeface="Consolas" panose="020B0609020204030204" pitchFamily="49" charset="0"/>
              </a:rPr>
              <a:t>Microsoft.Universal</a:t>
            </a:r>
            <a:r>
              <a:rPr lang="en-US" sz="4400" dirty="0">
                <a:solidFill>
                  <a:srgbClr val="000000"/>
                </a:solidFill>
                <a:highlight>
                  <a:srgbClr val="FFFFFF"/>
                </a:highlight>
                <a:latin typeface="Consolas" panose="020B0609020204030204" pitchFamily="49" charset="0"/>
              </a:rPr>
              <a:t>"</a:t>
            </a:r>
          </a:p>
          <a:p>
            <a:pPr lvl="0" defTabSz="914400">
              <a:spcBef>
                <a:spcPts val="1000"/>
              </a:spcBef>
            </a:pPr>
            <a:r>
              <a:rPr lang="en-US" sz="4400" dirty="0">
                <a:solidFill>
                  <a:srgbClr val="0000FF"/>
                </a:solidFill>
                <a:highlight>
                  <a:srgbClr val="FFFFFF"/>
                </a:highlight>
                <a:latin typeface="Consolas" panose="020B0609020204030204" pitchFamily="49" charset="0"/>
              </a:rPr>
              <a:t> 	</a:t>
            </a:r>
            <a:r>
              <a:rPr lang="en-US" sz="4400" dirty="0" err="1">
                <a:solidFill>
                  <a:srgbClr val="FF0000"/>
                </a:solidFill>
                <a:highlight>
                  <a:srgbClr val="FFFFFF"/>
                </a:highlight>
                <a:latin typeface="Consolas" panose="020B0609020204030204" pitchFamily="49" charset="0"/>
              </a:rPr>
              <a:t>minVersion</a:t>
            </a:r>
            <a:r>
              <a:rPr lang="en-US" sz="4400" dirty="0" smtClean="0">
                <a:solidFill>
                  <a:srgbClr val="0000FF"/>
                </a:solidFill>
                <a:highlight>
                  <a:srgbClr val="FFFFFF"/>
                </a:highlight>
                <a:latin typeface="Consolas" panose="020B0609020204030204" pitchFamily="49" charset="0"/>
              </a:rPr>
              <a:t>=</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10.0.10069.0</a:t>
            </a:r>
            <a:r>
              <a:rPr lang="en-US" sz="4400" dirty="0">
                <a:solidFill>
                  <a:srgbClr val="000000"/>
                </a:solidFill>
                <a:highlight>
                  <a:srgbClr val="FFFFFF"/>
                </a:highlight>
                <a:latin typeface="Consolas" panose="020B0609020204030204" pitchFamily="49" charset="0"/>
              </a:rPr>
              <a:t>" </a:t>
            </a:r>
          </a:p>
          <a:p>
            <a:pPr lvl="0" defTabSz="914400">
              <a:spcBef>
                <a:spcPts val="1000"/>
              </a:spcBef>
            </a:pPr>
            <a:r>
              <a:rPr lang="en-US" sz="4400" dirty="0">
                <a:solidFill>
                  <a:srgbClr val="000000"/>
                </a:solidFill>
                <a:highlight>
                  <a:srgbClr val="FFFFFF"/>
                </a:highlight>
                <a:latin typeface="Consolas" panose="020B0609020204030204" pitchFamily="49" charset="0"/>
              </a:rPr>
              <a:t>	</a:t>
            </a:r>
            <a:r>
              <a:rPr lang="en-US" sz="4400" dirty="0" err="1">
                <a:solidFill>
                  <a:srgbClr val="FF0000"/>
                </a:solidFill>
                <a:highlight>
                  <a:srgbClr val="FFFFFF"/>
                </a:highlight>
                <a:latin typeface="Consolas" panose="020B0609020204030204" pitchFamily="49" charset="0"/>
              </a:rPr>
              <a:t>maxVersionTested</a:t>
            </a:r>
            <a:r>
              <a:rPr lang="en-US" sz="4400" dirty="0" smtClean="0">
                <a:solidFill>
                  <a:srgbClr val="0000FF"/>
                </a:solidFill>
                <a:highlight>
                  <a:srgbClr val="FFFFFF"/>
                </a:highlight>
                <a:latin typeface="Consolas" panose="020B0609020204030204" pitchFamily="49" charset="0"/>
              </a:rPr>
              <a:t>=</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10.0.10190.0</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/&gt;</a:t>
            </a:r>
            <a:endParaRPr lang="en-US" sz="4400" dirty="0">
              <a:solidFill>
                <a:srgbClr val="0000FF"/>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268519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Universal </a:t>
            </a:r>
            <a:r>
              <a:rPr lang="en-US" dirty="0" smtClean="0"/>
              <a:t>Windows </a:t>
            </a:r>
            <a:r>
              <a:rPr lang="en-US" dirty="0" smtClean="0"/>
              <a:t>Platform</a:t>
            </a:r>
            <a:br>
              <a:rPr lang="en-US" dirty="0" smtClean="0"/>
            </a:br>
            <a:r>
              <a:rPr lang="zh-TW" altLang="en-US" dirty="0" smtClean="0"/>
              <a:t>有自己的更新路線</a:t>
            </a:r>
            <a:endParaRPr lang="en-US" dirty="0"/>
          </a:p>
        </p:txBody>
      </p:sp>
    </p:spTree>
    <p:extLst>
      <p:ext uri="{BB962C8B-B14F-4D97-AF65-F5344CB8AC3E}">
        <p14:creationId xmlns:p14="http://schemas.microsoft.com/office/powerpoint/2010/main" val="4052019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app</a:t>
            </a:r>
            <a:endParaRPr lang="en-US" dirty="0"/>
          </a:p>
        </p:txBody>
      </p:sp>
      <p:sp>
        <p:nvSpPr>
          <p:cNvPr id="3" name="Text Placeholder 2"/>
          <p:cNvSpPr>
            <a:spLocks noGrp="1"/>
          </p:cNvSpPr>
          <p:nvPr>
            <p:ph type="body" sz="quarter" idx="10"/>
          </p:nvPr>
        </p:nvSpPr>
        <p:spPr/>
        <p:txBody>
          <a:bodyPr/>
          <a:lstStyle/>
          <a:p>
            <a:r>
              <a:rPr lang="zh-TW" altLang="en-US" dirty="0" smtClean="0"/>
              <a:t>單一 </a:t>
            </a:r>
            <a:r>
              <a:rPr lang="en-US" altLang="zh-TW" dirty="0" smtClean="0"/>
              <a:t>App </a:t>
            </a:r>
            <a:r>
              <a:rPr lang="zh-TW" altLang="en-US" dirty="0" smtClean="0"/>
              <a:t>套件</a:t>
            </a:r>
            <a:endParaRPr lang="en-US" dirty="0" smtClean="0"/>
          </a:p>
          <a:p>
            <a:pPr lvl="1"/>
            <a:r>
              <a:rPr lang="zh-TW" altLang="en-US" dirty="0" smtClean="0"/>
              <a:t>在所有裝置上運行</a:t>
            </a:r>
            <a:endParaRPr lang="en-US" dirty="0" smtClean="0"/>
          </a:p>
          <a:p>
            <a:pPr lvl="1"/>
            <a:r>
              <a:rPr lang="zh-TW" altLang="en-US" dirty="0" smtClean="0"/>
              <a:t>根據不同的裝置特性來開發功能</a:t>
            </a:r>
            <a:endParaRPr lang="en-US" dirty="0" smtClean="0"/>
          </a:p>
        </p:txBody>
      </p:sp>
      <p:grpSp>
        <p:nvGrpSpPr>
          <p:cNvPr id="16" name="Group 15"/>
          <p:cNvGrpSpPr/>
          <p:nvPr/>
        </p:nvGrpSpPr>
        <p:grpSpPr>
          <a:xfrm>
            <a:off x="7014258" y="2650603"/>
            <a:ext cx="4578896" cy="3536188"/>
            <a:chOff x="6099858" y="2083750"/>
            <a:chExt cx="5493296" cy="4103041"/>
          </a:xfrm>
        </p:grpSpPr>
        <p:grpSp>
          <p:nvGrpSpPr>
            <p:cNvPr id="4" name="Group 3"/>
            <p:cNvGrpSpPr/>
            <p:nvPr/>
          </p:nvGrpSpPr>
          <p:grpSpPr>
            <a:xfrm>
              <a:off x="6099858" y="3144065"/>
              <a:ext cx="5493295" cy="3042726"/>
              <a:chOff x="5904690" y="3144065"/>
              <a:chExt cx="5885233" cy="3042726"/>
            </a:xfrm>
          </p:grpSpPr>
          <p:sp>
            <p:nvSpPr>
              <p:cNvPr id="5" name="Rectangle 4"/>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6" name="Rectangle 5"/>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9" name="Rectangle 8"/>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4" name="Snip Diagonal Corner Rectangle 13"/>
            <p:cNvSpPr/>
            <p:nvPr/>
          </p:nvSpPr>
          <p:spPr>
            <a:xfrm>
              <a:off x="6099858" y="2083750"/>
              <a:ext cx="5493296"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grpSp>
      <p:sp>
        <p:nvSpPr>
          <p:cNvPr id="17" name="Chevron 16"/>
          <p:cNvSpPr/>
          <p:nvPr/>
        </p:nvSpPr>
        <p:spPr>
          <a:xfrm>
            <a:off x="6096000" y="2650603"/>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18" name="Picture 17"/>
          <p:cNvPicPr>
            <a:picLocks noChangeAspect="1"/>
          </p:cNvPicPr>
          <p:nvPr/>
        </p:nvPicPr>
        <p:blipFill>
          <a:blip r:embed="rId2"/>
          <a:stretch>
            <a:fillRect/>
          </a:stretch>
        </p:blipFill>
        <p:spPr>
          <a:xfrm>
            <a:off x="608727" y="3962658"/>
            <a:ext cx="6053979" cy="41935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2598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平台擴充套件</a:t>
            </a:r>
            <a:endParaRPr lang="en-US" dirty="0"/>
          </a:p>
        </p:txBody>
      </p:sp>
      <p:sp>
        <p:nvSpPr>
          <p:cNvPr id="3" name="Text Placeholder 2"/>
          <p:cNvSpPr>
            <a:spLocks noGrp="1"/>
          </p:cNvSpPr>
          <p:nvPr>
            <p:ph type="body" sz="quarter" idx="10"/>
          </p:nvPr>
        </p:nvSpPr>
        <p:spPr/>
        <p:txBody>
          <a:bodyPr/>
          <a:lstStyle/>
          <a:p>
            <a:r>
              <a:rPr lang="zh-TW" altLang="en-US" dirty="0" smtClean="0"/>
              <a:t>特定裝置</a:t>
            </a:r>
            <a:r>
              <a:rPr lang="en-US" dirty="0" smtClean="0"/>
              <a:t> </a:t>
            </a:r>
            <a:r>
              <a:rPr lang="en-US" dirty="0" smtClean="0"/>
              <a:t>API</a:t>
            </a:r>
            <a:endParaRPr lang="en-GB" dirty="0"/>
          </a:p>
          <a:p>
            <a:pPr lvl="1"/>
            <a:r>
              <a:rPr lang="zh-TW" altLang="en-US" dirty="0" smtClean="0"/>
              <a:t>指定平台擴充套件</a:t>
            </a:r>
            <a:endParaRPr lang="en-GB" dirty="0" smtClean="0"/>
          </a:p>
          <a:p>
            <a:pPr lvl="1"/>
            <a:r>
              <a:rPr lang="zh-TW" altLang="en-US" dirty="0" smtClean="0"/>
              <a:t>跨裝置相容</a:t>
            </a:r>
            <a:endParaRPr lang="en-GB" dirty="0" smtClean="0"/>
          </a:p>
          <a:p>
            <a:pPr lvl="1"/>
            <a:r>
              <a:rPr lang="zh-TW" altLang="en-US" dirty="0" smtClean="0"/>
              <a:t>自行更新 </a:t>
            </a:r>
            <a:r>
              <a:rPr lang="en-US" altLang="zh-TW" dirty="0" smtClean="0"/>
              <a:t>(</a:t>
            </a:r>
            <a:r>
              <a:rPr lang="zh-TW" altLang="en-US" dirty="0" smtClean="0"/>
              <a:t>不與 </a:t>
            </a:r>
            <a:r>
              <a:rPr lang="en-US" altLang="zh-TW" dirty="0" smtClean="0"/>
              <a:t>UWP </a:t>
            </a:r>
            <a:r>
              <a:rPr lang="zh-TW" altLang="en-US" dirty="0" smtClean="0"/>
              <a:t>相依</a:t>
            </a:r>
            <a:r>
              <a:rPr lang="en-US" altLang="zh-TW" dirty="0" smtClean="0"/>
              <a:t>)</a:t>
            </a:r>
            <a:endParaRPr lang="en-GB" dirty="0"/>
          </a:p>
          <a:p>
            <a:endParaRPr lang="en-US" dirty="0"/>
          </a:p>
        </p:txBody>
      </p:sp>
      <p:grpSp>
        <p:nvGrpSpPr>
          <p:cNvPr id="25" name="Group 24"/>
          <p:cNvGrpSpPr/>
          <p:nvPr/>
        </p:nvGrpSpPr>
        <p:grpSpPr>
          <a:xfrm>
            <a:off x="7014258" y="3564431"/>
            <a:ext cx="4578895" cy="2622360"/>
            <a:chOff x="5904690" y="3144065"/>
            <a:chExt cx="5885233" cy="3042726"/>
          </a:xfrm>
        </p:grpSpPr>
        <p:sp>
          <p:nvSpPr>
            <p:cNvPr id="27" name="Rectangle 2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28" name="Rectangle 2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29" name="Rectangle 2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30" name="Rectangle 2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31" name="Rectangle 30"/>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26" name="Rectangle 25"/>
          <p:cNvSpPr/>
          <p:nvPr/>
        </p:nvSpPr>
        <p:spPr>
          <a:xfrm>
            <a:off x="7014258" y="1720421"/>
            <a:ext cx="4578896" cy="796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sp>
        <p:nvSpPr>
          <p:cNvPr id="32" name="Snip Diagonal Corner Rectangle 31"/>
          <p:cNvSpPr/>
          <p:nvPr/>
        </p:nvSpPr>
        <p:spPr>
          <a:xfrm>
            <a:off x="8580921"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a:t>extension</a:t>
            </a:r>
            <a:endParaRPr lang="en-US" sz="2000" dirty="0" smtClean="0"/>
          </a:p>
        </p:txBody>
      </p:sp>
      <p:sp>
        <p:nvSpPr>
          <p:cNvPr id="33" name="Snip Diagonal Corner Rectangle 32"/>
          <p:cNvSpPr/>
          <p:nvPr/>
        </p:nvSpPr>
        <p:spPr>
          <a:xfrm>
            <a:off x="10147584" y="2634249"/>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a:t>extension</a:t>
            </a:r>
            <a:endParaRPr lang="en-US" sz="2000" dirty="0" smtClean="0"/>
          </a:p>
        </p:txBody>
      </p:sp>
      <p:sp>
        <p:nvSpPr>
          <p:cNvPr id="34" name="Snip Diagonal Corner Rectangle 33"/>
          <p:cNvSpPr/>
          <p:nvPr/>
        </p:nvSpPr>
        <p:spPr>
          <a:xfrm>
            <a:off x="7014258"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extension</a:t>
            </a:r>
            <a:endParaRPr lang="en-US" sz="2000" dirty="0" smtClean="0"/>
          </a:p>
        </p:txBody>
      </p:sp>
      <p:sp>
        <p:nvSpPr>
          <p:cNvPr id="35" name="Chevron 34"/>
          <p:cNvSpPr/>
          <p:nvPr/>
        </p:nvSpPr>
        <p:spPr>
          <a:xfrm>
            <a:off x="6096000" y="2634249"/>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36" name="Picture 35"/>
          <p:cNvPicPr>
            <a:picLocks noChangeAspect="1"/>
          </p:cNvPicPr>
          <p:nvPr/>
        </p:nvPicPr>
        <p:blipFill>
          <a:blip r:embed="rId2"/>
          <a:stretch>
            <a:fillRect/>
          </a:stretch>
        </p:blipFill>
        <p:spPr>
          <a:xfrm>
            <a:off x="658249" y="3794298"/>
            <a:ext cx="6066642" cy="41923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655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948901"/>
            <a:ext cx="11637012" cy="960199"/>
          </a:xfrm>
        </p:spPr>
        <p:txBody>
          <a:bodyPr/>
          <a:lstStyle/>
          <a:p>
            <a:r>
              <a:rPr lang="zh-TW" altLang="en-US" dirty="0" smtClean="0"/>
              <a:t>擴充套件在其它裝置上不會生效</a:t>
            </a:r>
            <a:endParaRPr lang="en-US" dirty="0"/>
          </a:p>
        </p:txBody>
      </p:sp>
    </p:spTree>
    <p:extLst>
      <p:ext uri="{BB962C8B-B14F-4D97-AF65-F5344CB8AC3E}">
        <p14:creationId xmlns:p14="http://schemas.microsoft.com/office/powerpoint/2010/main" val="1179302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TW" altLang="en-US" dirty="0" smtClean="0"/>
              <a:t>自適應</a:t>
            </a:r>
            <a:r>
              <a:rPr lang="zh-TW" altLang="en-US" dirty="0" smtClean="0"/>
              <a:t>式</a:t>
            </a:r>
            <a:r>
              <a:rPr lang="zh-TW" altLang="en-US" dirty="0" smtClean="0"/>
              <a:t>程式碼</a:t>
            </a:r>
            <a:endParaRPr lang="en-US" dirty="0"/>
          </a:p>
        </p:txBody>
      </p:sp>
      <p:sp>
        <p:nvSpPr>
          <p:cNvPr id="4" name="Text Placeholder 3"/>
          <p:cNvSpPr>
            <a:spLocks noGrp="1"/>
          </p:cNvSpPr>
          <p:nvPr>
            <p:ph type="body" sz="quarter" idx="10"/>
          </p:nvPr>
        </p:nvSpPr>
        <p:spPr/>
        <p:txBody>
          <a:bodyPr/>
          <a:lstStyle/>
          <a:p>
            <a:r>
              <a:rPr lang="zh-TW" altLang="en-US" dirty="0" smtClean="0"/>
              <a:t>寫出能夠跨裝置相容的單一 </a:t>
            </a:r>
            <a:r>
              <a:rPr lang="en-US" altLang="zh-TW" dirty="0" smtClean="0"/>
              <a:t>App</a:t>
            </a:r>
            <a:endParaRPr lang="en-US" dirty="0" smtClean="0"/>
          </a:p>
          <a:p>
            <a:pPr lvl="1"/>
            <a:r>
              <a:rPr lang="en-US" dirty="0" smtClean="0"/>
              <a:t>Universal API </a:t>
            </a:r>
            <a:r>
              <a:rPr lang="zh-TW" altLang="en-US" dirty="0" smtClean="0"/>
              <a:t>並搭配特定裝置的函式庫</a:t>
            </a:r>
            <a:endParaRPr lang="en-US" dirty="0" smtClean="0"/>
          </a:p>
          <a:p>
            <a:r>
              <a:rPr lang="zh-TW" altLang="en-US" dirty="0" smtClean="0"/>
              <a:t>發揮裝置的極限</a:t>
            </a:r>
            <a:endParaRPr lang="en-US" dirty="0" smtClean="0"/>
          </a:p>
          <a:p>
            <a:pPr lvl="1"/>
            <a:r>
              <a:rPr lang="zh-TW" altLang="en-US" dirty="0"/>
              <a:t>根據裝置特性執行對應的程式</a:t>
            </a:r>
            <a:endParaRPr lang="en-US" dirty="0"/>
          </a:p>
        </p:txBody>
      </p:sp>
    </p:spTree>
    <p:extLst>
      <p:ext uri="{BB962C8B-B14F-4D97-AF65-F5344CB8AC3E}">
        <p14:creationId xmlns:p14="http://schemas.microsoft.com/office/powerpoint/2010/main" val="3922521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TW" altLang="en-US" dirty="0" smtClean="0"/>
              <a:t>在執行階段偵測是否支援特定功能</a:t>
            </a:r>
            <a:endParaRPr lang="en-US" dirty="0"/>
          </a:p>
        </p:txBody>
      </p:sp>
      <p:sp>
        <p:nvSpPr>
          <p:cNvPr id="5" name="Text Placeholder 4"/>
          <p:cNvSpPr>
            <a:spLocks noGrp="1"/>
          </p:cNvSpPr>
          <p:nvPr>
            <p:ph type="body" sz="quarter" idx="10"/>
          </p:nvPr>
        </p:nvSpPr>
        <p:spPr/>
        <p:txBody>
          <a:bodyPr/>
          <a:lstStyle/>
          <a:p>
            <a:r>
              <a:rPr lang="zh-TW" altLang="en-US" dirty="0" smtClean="0"/>
              <a:t>使用自適應式程式碼來發揮裝置特性</a:t>
            </a:r>
            <a:endParaRPr lang="en-US" dirty="0"/>
          </a:p>
        </p:txBody>
      </p:sp>
      <p:sp>
        <p:nvSpPr>
          <p:cNvPr id="6" name="Rectangle 5"/>
          <p:cNvSpPr/>
          <p:nvPr/>
        </p:nvSpPr>
        <p:spPr>
          <a:xfrm>
            <a:off x="0" y="2738628"/>
            <a:ext cx="12192000" cy="261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461963" lvl="3">
              <a:lnSpc>
                <a:spcPct val="107000"/>
              </a:lnSpc>
            </a:pPr>
            <a:r>
              <a:rPr lang="en-US" sz="2400" dirty="0" err="1" smtClean="0">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smtClean="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A31515"/>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963" lvl="3">
              <a:lnSpc>
                <a:spcPct val="107000"/>
              </a:lnSpc>
            </a:pP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smtClean="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400" dirty="0"/>
          </a:p>
        </p:txBody>
      </p:sp>
      <p:sp>
        <p:nvSpPr>
          <p:cNvPr id="7" name="Rectangle 6"/>
          <p:cNvSpPr/>
          <p:nvPr/>
        </p:nvSpPr>
        <p:spPr>
          <a:xfrm>
            <a:off x="960699" y="3055717"/>
            <a:ext cx="10962063" cy="740780"/>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60887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323704" y="1783336"/>
            <a:ext cx="1416762" cy="1416762"/>
          </a:xfrm>
          <a:prstGeom prst="ellipse">
            <a:avLst/>
          </a:prstGeom>
          <a:solidFill>
            <a:schemeClr val="accent5"/>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dirty="0" smtClean="0">
                <a:solidFill>
                  <a:schemeClr val="bg1"/>
                </a:solidFill>
                <a:latin typeface="+mj-lt"/>
              </a:rPr>
              <a:t>UAP</a:t>
            </a:r>
          </a:p>
        </p:txBody>
      </p:sp>
      <p:sp>
        <p:nvSpPr>
          <p:cNvPr id="6" name="Block Arc 5"/>
          <p:cNvSpPr/>
          <p:nvPr/>
        </p:nvSpPr>
        <p:spPr>
          <a:xfrm>
            <a:off x="880965" y="1345403"/>
            <a:ext cx="2290433" cy="2316239"/>
          </a:xfrm>
          <a:prstGeom prst="blockArc">
            <a:avLst>
              <a:gd name="adj1" fmla="val 11043132"/>
              <a:gd name="adj2" fmla="val 16048041"/>
              <a:gd name="adj3" fmla="val 14530"/>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8" name="Block Arc 7"/>
          <p:cNvSpPr/>
          <p:nvPr/>
        </p:nvSpPr>
        <p:spPr>
          <a:xfrm rot="16200000">
            <a:off x="880965" y="1345403"/>
            <a:ext cx="2290433" cy="2316239"/>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9" name="Block Arc 8"/>
          <p:cNvSpPr/>
          <p:nvPr/>
        </p:nvSpPr>
        <p:spPr>
          <a:xfrm rot="10800000">
            <a:off x="880964" y="1345402"/>
            <a:ext cx="2290433" cy="2316239"/>
          </a:xfrm>
          <a:prstGeom prst="blockArc">
            <a:avLst>
              <a:gd name="adj1" fmla="val 11043132"/>
              <a:gd name="adj2" fmla="val 16048041"/>
              <a:gd name="adj3" fmla="val 14530"/>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a:solidFill>
                <a:schemeClr val="tx1"/>
              </a:solidFill>
            </a:endParaRPr>
          </a:p>
        </p:txBody>
      </p:sp>
      <p:sp>
        <p:nvSpPr>
          <p:cNvPr id="10" name="Block Arc 9"/>
          <p:cNvSpPr/>
          <p:nvPr/>
        </p:nvSpPr>
        <p:spPr>
          <a:xfrm rot="5400000">
            <a:off x="880964" y="1345402"/>
            <a:ext cx="2290433" cy="2316239"/>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11" name="Rectangle 10"/>
          <p:cNvSpPr/>
          <p:nvPr/>
        </p:nvSpPr>
        <p:spPr>
          <a:xfrm>
            <a:off x="864884" y="3853205"/>
            <a:ext cx="2373549" cy="466929"/>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2" name="Rectangle 11"/>
          <p:cNvSpPr/>
          <p:nvPr/>
        </p:nvSpPr>
        <p:spPr>
          <a:xfrm>
            <a:off x="3608091" y="3853205"/>
            <a:ext cx="2373549" cy="466929"/>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Windows Core</a:t>
            </a:r>
          </a:p>
        </p:txBody>
      </p:sp>
      <p:sp>
        <p:nvSpPr>
          <p:cNvPr id="13" name="Rectangle 12"/>
          <p:cNvSpPr/>
          <p:nvPr/>
        </p:nvSpPr>
        <p:spPr>
          <a:xfrm>
            <a:off x="6322973" y="3853205"/>
            <a:ext cx="2373549" cy="466929"/>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Windows Core</a:t>
            </a:r>
          </a:p>
        </p:txBody>
      </p:sp>
      <p:sp>
        <p:nvSpPr>
          <p:cNvPr id="14" name="Rectangle 13"/>
          <p:cNvSpPr/>
          <p:nvPr/>
        </p:nvSpPr>
        <p:spPr>
          <a:xfrm>
            <a:off x="9075907" y="3853205"/>
            <a:ext cx="2373549" cy="466929"/>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a:t>Windows Core</a:t>
            </a:r>
          </a:p>
        </p:txBody>
      </p:sp>
      <p:sp>
        <p:nvSpPr>
          <p:cNvPr id="17" name="Oval 16"/>
          <p:cNvSpPr/>
          <p:nvPr/>
        </p:nvSpPr>
        <p:spPr>
          <a:xfrm>
            <a:off x="4063734" y="1783336"/>
            <a:ext cx="1416762" cy="1416762"/>
          </a:xfrm>
          <a:prstGeom prst="ellipse">
            <a:avLst/>
          </a:prstGeom>
          <a:solidFill>
            <a:schemeClr val="accent5"/>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b="1" dirty="0">
                <a:solidFill>
                  <a:schemeClr val="bg1"/>
                </a:solidFill>
              </a:rPr>
              <a:t>UAP</a:t>
            </a:r>
          </a:p>
        </p:txBody>
      </p:sp>
      <p:sp>
        <p:nvSpPr>
          <p:cNvPr id="18" name="Block Arc 17"/>
          <p:cNvSpPr/>
          <p:nvPr/>
        </p:nvSpPr>
        <p:spPr>
          <a:xfrm>
            <a:off x="3620995" y="1345403"/>
            <a:ext cx="2290433" cy="2316239"/>
          </a:xfrm>
          <a:prstGeom prst="blockArc">
            <a:avLst>
              <a:gd name="adj1" fmla="val 11043132"/>
              <a:gd name="adj2" fmla="val 16048041"/>
              <a:gd name="adj3" fmla="val 14530"/>
            </a:avLst>
          </a:prstGeom>
          <a:ln w="381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19" name="Block Arc 18"/>
          <p:cNvSpPr/>
          <p:nvPr/>
        </p:nvSpPr>
        <p:spPr>
          <a:xfrm rot="16200000">
            <a:off x="3620995" y="1345403"/>
            <a:ext cx="2290433" cy="2316239"/>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20" name="Block Arc 19"/>
          <p:cNvSpPr/>
          <p:nvPr/>
        </p:nvSpPr>
        <p:spPr>
          <a:xfrm rot="10800000">
            <a:off x="3620994" y="1345402"/>
            <a:ext cx="2290433" cy="2316239"/>
          </a:xfrm>
          <a:prstGeom prst="blockArc">
            <a:avLst>
              <a:gd name="adj1" fmla="val 11043132"/>
              <a:gd name="adj2" fmla="val 16048041"/>
              <a:gd name="adj3" fmla="val 14530"/>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a:solidFill>
                <a:schemeClr val="tx1"/>
              </a:solidFill>
            </a:endParaRPr>
          </a:p>
        </p:txBody>
      </p:sp>
      <p:sp>
        <p:nvSpPr>
          <p:cNvPr id="21" name="Block Arc 20"/>
          <p:cNvSpPr/>
          <p:nvPr/>
        </p:nvSpPr>
        <p:spPr>
          <a:xfrm rot="5400000">
            <a:off x="3620994" y="1345402"/>
            <a:ext cx="2290433" cy="2316239"/>
          </a:xfrm>
          <a:prstGeom prst="blockArc">
            <a:avLst>
              <a:gd name="adj1" fmla="val 11043132"/>
              <a:gd name="adj2" fmla="val 16048041"/>
              <a:gd name="adj3" fmla="val 14530"/>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23" name="Oval 22"/>
          <p:cNvSpPr/>
          <p:nvPr/>
        </p:nvSpPr>
        <p:spPr>
          <a:xfrm>
            <a:off x="6807270" y="1783335"/>
            <a:ext cx="1416762" cy="1416762"/>
          </a:xfrm>
          <a:prstGeom prst="ellipse">
            <a:avLst/>
          </a:prstGeom>
          <a:solidFill>
            <a:schemeClr val="accent5"/>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b="1" dirty="0">
                <a:solidFill>
                  <a:schemeClr val="bg1"/>
                </a:solidFill>
              </a:rPr>
              <a:t>UAP</a:t>
            </a:r>
          </a:p>
        </p:txBody>
      </p:sp>
      <p:sp>
        <p:nvSpPr>
          <p:cNvPr id="24" name="Block Arc 23"/>
          <p:cNvSpPr/>
          <p:nvPr/>
        </p:nvSpPr>
        <p:spPr>
          <a:xfrm>
            <a:off x="6364531" y="1345402"/>
            <a:ext cx="2290433" cy="2316239"/>
          </a:xfrm>
          <a:prstGeom prst="blockArc">
            <a:avLst>
              <a:gd name="adj1" fmla="val 11043132"/>
              <a:gd name="adj2" fmla="val 16048041"/>
              <a:gd name="adj3" fmla="val 14530"/>
            </a:avLst>
          </a:prstGeom>
          <a:ln w="381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25" name="Block Arc 24"/>
          <p:cNvSpPr/>
          <p:nvPr/>
        </p:nvSpPr>
        <p:spPr>
          <a:xfrm rot="16200000">
            <a:off x="6364531" y="1345402"/>
            <a:ext cx="2290433" cy="2316239"/>
          </a:xfrm>
          <a:prstGeom prst="blockArc">
            <a:avLst>
              <a:gd name="adj1" fmla="val 11043132"/>
              <a:gd name="adj2" fmla="val 16048041"/>
              <a:gd name="adj3" fmla="val 1453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26" name="Block Arc 25"/>
          <p:cNvSpPr/>
          <p:nvPr/>
        </p:nvSpPr>
        <p:spPr>
          <a:xfrm rot="10800000">
            <a:off x="6364530" y="1345401"/>
            <a:ext cx="2290433" cy="2316239"/>
          </a:xfrm>
          <a:prstGeom prst="blockArc">
            <a:avLst>
              <a:gd name="adj1" fmla="val 11043132"/>
              <a:gd name="adj2" fmla="val 16048041"/>
              <a:gd name="adj3" fmla="val 14530"/>
            </a:avLst>
          </a:prstGeom>
          <a:solidFill>
            <a:schemeClr val="accent1"/>
          </a:solidFill>
          <a:ln w="38100">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a:solidFill>
                <a:schemeClr val="tx1"/>
              </a:solidFill>
            </a:endParaRPr>
          </a:p>
        </p:txBody>
      </p:sp>
      <p:sp>
        <p:nvSpPr>
          <p:cNvPr id="27" name="Block Arc 26"/>
          <p:cNvSpPr/>
          <p:nvPr/>
        </p:nvSpPr>
        <p:spPr>
          <a:xfrm rot="5400000">
            <a:off x="6364530" y="1345401"/>
            <a:ext cx="2290433" cy="2316239"/>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29" name="Oval 28"/>
          <p:cNvSpPr/>
          <p:nvPr/>
        </p:nvSpPr>
        <p:spPr>
          <a:xfrm>
            <a:off x="9560204" y="1783336"/>
            <a:ext cx="1416762" cy="1416762"/>
          </a:xfrm>
          <a:prstGeom prst="ellipse">
            <a:avLst/>
          </a:prstGeom>
          <a:solidFill>
            <a:schemeClr val="accent5"/>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b="1" dirty="0">
                <a:solidFill>
                  <a:schemeClr val="bg1"/>
                </a:solidFill>
              </a:rPr>
              <a:t>UAP</a:t>
            </a:r>
          </a:p>
        </p:txBody>
      </p:sp>
      <p:sp>
        <p:nvSpPr>
          <p:cNvPr id="30" name="Block Arc 29"/>
          <p:cNvSpPr/>
          <p:nvPr/>
        </p:nvSpPr>
        <p:spPr>
          <a:xfrm>
            <a:off x="9117465" y="1345403"/>
            <a:ext cx="2290433" cy="2316239"/>
          </a:xfrm>
          <a:prstGeom prst="blockArc">
            <a:avLst>
              <a:gd name="adj1" fmla="val 11043132"/>
              <a:gd name="adj2" fmla="val 16048041"/>
              <a:gd name="adj3" fmla="val 14530"/>
            </a:avLst>
          </a:prstGeom>
          <a:ln w="381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31" name="Block Arc 30"/>
          <p:cNvSpPr/>
          <p:nvPr/>
        </p:nvSpPr>
        <p:spPr>
          <a:xfrm rot="16200000">
            <a:off x="9117465" y="1345403"/>
            <a:ext cx="2290433" cy="2316239"/>
          </a:xfrm>
          <a:prstGeom prst="blockArc">
            <a:avLst>
              <a:gd name="adj1" fmla="val 11043132"/>
              <a:gd name="adj2" fmla="val 16048041"/>
              <a:gd name="adj3" fmla="val 14530"/>
            </a:avLst>
          </a:prstGeom>
          <a:solidFill>
            <a:schemeClr val="tx1"/>
          </a:solidFill>
          <a:ln w="381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32" name="Block Arc 31"/>
          <p:cNvSpPr/>
          <p:nvPr/>
        </p:nvSpPr>
        <p:spPr>
          <a:xfrm rot="10800000">
            <a:off x="9117464" y="1345402"/>
            <a:ext cx="2290433" cy="2316239"/>
          </a:xfrm>
          <a:prstGeom prst="blockArc">
            <a:avLst>
              <a:gd name="adj1" fmla="val 11043132"/>
              <a:gd name="adj2" fmla="val 16048041"/>
              <a:gd name="adj3" fmla="val 14530"/>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33" name="Block Arc 32"/>
          <p:cNvSpPr/>
          <p:nvPr/>
        </p:nvSpPr>
        <p:spPr>
          <a:xfrm rot="5400000">
            <a:off x="9117464" y="1345402"/>
            <a:ext cx="2290433" cy="2316239"/>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1600" dirty="0" err="1" smtClean="0">
              <a:solidFill>
                <a:schemeClr val="tx1"/>
              </a:solidFill>
            </a:endParaRPr>
          </a:p>
        </p:txBody>
      </p:sp>
      <p:sp>
        <p:nvSpPr>
          <p:cNvPr id="34" name="Rectangle 33"/>
          <p:cNvSpPr/>
          <p:nvPr/>
        </p:nvSpPr>
        <p:spPr>
          <a:xfrm>
            <a:off x="836559" y="4475776"/>
            <a:ext cx="2373549" cy="96303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zh-TW" altLang="en-US" sz="2000" dirty="0" smtClean="0"/>
              <a:t>桌面環境</a:t>
            </a:r>
            <a:endParaRPr lang="en-US" sz="2000" dirty="0" smtClean="0"/>
          </a:p>
        </p:txBody>
      </p:sp>
      <p:sp>
        <p:nvSpPr>
          <p:cNvPr id="35" name="Rectangle 34"/>
          <p:cNvSpPr/>
          <p:nvPr/>
        </p:nvSpPr>
        <p:spPr>
          <a:xfrm>
            <a:off x="3579766" y="4475776"/>
            <a:ext cx="2373549" cy="96303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zh-TW" altLang="en-US" sz="2000" dirty="0" smtClean="0"/>
              <a:t>行動裝置</a:t>
            </a:r>
            <a:endParaRPr lang="en-US" sz="2000" dirty="0" smtClean="0"/>
          </a:p>
        </p:txBody>
      </p:sp>
      <p:sp>
        <p:nvSpPr>
          <p:cNvPr id="36" name="Rectangle 35"/>
          <p:cNvSpPr/>
          <p:nvPr/>
        </p:nvSpPr>
        <p:spPr>
          <a:xfrm>
            <a:off x="6322973" y="4475776"/>
            <a:ext cx="2373549" cy="963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p:txBody>
      </p:sp>
      <p:sp>
        <p:nvSpPr>
          <p:cNvPr id="37" name="Rectangle 36"/>
          <p:cNvSpPr/>
          <p:nvPr/>
        </p:nvSpPr>
        <p:spPr>
          <a:xfrm>
            <a:off x="9075907" y="4475776"/>
            <a:ext cx="2373549" cy="9630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zh-TW" altLang="en-US" sz="2000" dirty="0" smtClean="0"/>
              <a:t>其它</a:t>
            </a:r>
            <a:r>
              <a:rPr lang="en-US" altLang="zh-TW" sz="2000" dirty="0" smtClean="0"/>
              <a:t>…</a:t>
            </a:r>
            <a:endParaRPr lang="en-US" sz="2000" dirty="0" smtClean="0"/>
          </a:p>
        </p:txBody>
      </p:sp>
      <p:grpSp>
        <p:nvGrpSpPr>
          <p:cNvPr id="5" name="Group 4"/>
          <p:cNvGrpSpPr/>
          <p:nvPr/>
        </p:nvGrpSpPr>
        <p:grpSpPr>
          <a:xfrm>
            <a:off x="1511625" y="2646181"/>
            <a:ext cx="1073875" cy="464362"/>
            <a:chOff x="1511625" y="2842953"/>
            <a:chExt cx="1073875" cy="464362"/>
          </a:xfrm>
        </p:grpSpPr>
        <p:sp>
          <p:nvSpPr>
            <p:cNvPr id="2" name="Oval 1"/>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38" name="Oval 37"/>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39" name="Oval 38"/>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0" name="Oval 39"/>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grpSp>
        <p:nvGrpSpPr>
          <p:cNvPr id="41" name="Group 40"/>
          <p:cNvGrpSpPr/>
          <p:nvPr/>
        </p:nvGrpSpPr>
        <p:grpSpPr>
          <a:xfrm>
            <a:off x="4237657" y="2646181"/>
            <a:ext cx="1073875" cy="464362"/>
            <a:chOff x="1511625" y="2842953"/>
            <a:chExt cx="1073875" cy="464362"/>
          </a:xfrm>
        </p:grpSpPr>
        <p:sp>
          <p:nvSpPr>
            <p:cNvPr id="42" name="Oval 41"/>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3" name="Oval 42"/>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4" name="Oval 43"/>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5" name="Oval 44"/>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grpSp>
        <p:nvGrpSpPr>
          <p:cNvPr id="46" name="Group 45"/>
          <p:cNvGrpSpPr/>
          <p:nvPr/>
        </p:nvGrpSpPr>
        <p:grpSpPr>
          <a:xfrm>
            <a:off x="7000884" y="2646181"/>
            <a:ext cx="1073875" cy="464362"/>
            <a:chOff x="1511625" y="2842953"/>
            <a:chExt cx="1073875" cy="464362"/>
          </a:xfrm>
        </p:grpSpPr>
        <p:sp>
          <p:nvSpPr>
            <p:cNvPr id="47" name="Oval 46"/>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8" name="Oval 47"/>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49" name="Oval 48"/>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0" name="Oval 49"/>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grpSp>
        <p:nvGrpSpPr>
          <p:cNvPr id="51" name="Group 50"/>
          <p:cNvGrpSpPr/>
          <p:nvPr/>
        </p:nvGrpSpPr>
        <p:grpSpPr>
          <a:xfrm>
            <a:off x="9725742" y="2646181"/>
            <a:ext cx="1073875" cy="464362"/>
            <a:chOff x="1511625" y="2842953"/>
            <a:chExt cx="1073875" cy="464362"/>
          </a:xfrm>
        </p:grpSpPr>
        <p:sp>
          <p:nvSpPr>
            <p:cNvPr id="52" name="Oval 51"/>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3" name="Oval 52"/>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4" name="Oval 53"/>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55" name="Oval 54"/>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grpSp>
    </p:spTree>
    <p:extLst>
      <p:ext uri="{BB962C8B-B14F-4D97-AF65-F5344CB8AC3E}">
        <p14:creationId xmlns:p14="http://schemas.microsoft.com/office/powerpoint/2010/main" val="1413802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childTnLst>
                          </p:cTn>
                        </p:par>
                        <p:par>
                          <p:cTn id="55" fill="hold">
                            <p:stCondLst>
                              <p:cond delay="2500"/>
                            </p:stCondLst>
                            <p:childTnLst>
                              <p:par>
                                <p:cTn id="56" presetID="10" presetClass="entr" presetSubtype="0" fill="hold"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par>
                          <p:cTn id="59" fill="hold">
                            <p:stCondLst>
                              <p:cond delay="3000"/>
                            </p:stCondLst>
                            <p:childTnLst>
                              <p:par>
                                <p:cTn id="60" presetID="53" presetClass="entr" presetSubtype="16"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p:cTn id="62" dur="500" fill="hold"/>
                                        <p:tgtEl>
                                          <p:spTgt spid="29"/>
                                        </p:tgtEl>
                                        <p:attrNameLst>
                                          <p:attrName>ppt_w</p:attrName>
                                        </p:attrNameLst>
                                      </p:cBhvr>
                                      <p:tavLst>
                                        <p:tav tm="0">
                                          <p:val>
                                            <p:fltVal val="0"/>
                                          </p:val>
                                        </p:tav>
                                        <p:tav tm="100000">
                                          <p:val>
                                            <p:strVal val="#ppt_w"/>
                                          </p:val>
                                        </p:tav>
                                      </p:tavLst>
                                    </p:anim>
                                    <p:anim calcmode="lin" valueType="num">
                                      <p:cBhvr>
                                        <p:cTn id="63" dur="500" fill="hold"/>
                                        <p:tgtEl>
                                          <p:spTgt spid="29"/>
                                        </p:tgtEl>
                                        <p:attrNameLst>
                                          <p:attrName>ppt_h</p:attrName>
                                        </p:attrNameLst>
                                      </p:cBhvr>
                                      <p:tavLst>
                                        <p:tav tm="0">
                                          <p:val>
                                            <p:fltVal val="0"/>
                                          </p:val>
                                        </p:tav>
                                        <p:tav tm="100000">
                                          <p:val>
                                            <p:strVal val="#ppt_h"/>
                                          </p:val>
                                        </p:tav>
                                      </p:tavLst>
                                    </p:anim>
                                    <p:animEffect transition="in" filter="fade">
                                      <p:cBhvr>
                                        <p:cTn id="64" dur="500"/>
                                        <p:tgtEl>
                                          <p:spTgt spid="29"/>
                                        </p:tgtEl>
                                      </p:cBhvr>
                                    </p:animEffect>
                                  </p:childTnLst>
                                </p:cTn>
                              </p:par>
                            </p:childTnLst>
                          </p:cTn>
                        </p:par>
                        <p:par>
                          <p:cTn id="65" fill="hold">
                            <p:stCondLst>
                              <p:cond delay="3500"/>
                            </p:stCondLst>
                            <p:childTnLst>
                              <p:par>
                                <p:cTn id="66" presetID="10" presetClass="entr" presetSubtype="0" fill="hold" nodeType="after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p:cTn id="73" dur="500" fill="hold"/>
                                        <p:tgtEl>
                                          <p:spTgt spid="6"/>
                                        </p:tgtEl>
                                        <p:attrNameLst>
                                          <p:attrName>ppt_w</p:attrName>
                                        </p:attrNameLst>
                                      </p:cBhvr>
                                      <p:tavLst>
                                        <p:tav tm="0">
                                          <p:val>
                                            <p:fltVal val="0"/>
                                          </p:val>
                                        </p:tav>
                                        <p:tav tm="100000">
                                          <p:val>
                                            <p:strVal val="#ppt_w"/>
                                          </p:val>
                                        </p:tav>
                                      </p:tavLst>
                                    </p:anim>
                                    <p:anim calcmode="lin" valueType="num">
                                      <p:cBhvr>
                                        <p:cTn id="74" dur="500" fill="hold"/>
                                        <p:tgtEl>
                                          <p:spTgt spid="6"/>
                                        </p:tgtEl>
                                        <p:attrNameLst>
                                          <p:attrName>ppt_h</p:attrName>
                                        </p:attrNameLst>
                                      </p:cBhvr>
                                      <p:tavLst>
                                        <p:tav tm="0">
                                          <p:val>
                                            <p:fltVal val="0"/>
                                          </p:val>
                                        </p:tav>
                                        <p:tav tm="100000">
                                          <p:val>
                                            <p:strVal val="#ppt_h"/>
                                          </p:val>
                                        </p:tav>
                                      </p:tavLst>
                                    </p:anim>
                                    <p:animEffect transition="in" filter="fade">
                                      <p:cBhvr>
                                        <p:cTn id="75" dur="500"/>
                                        <p:tgtEl>
                                          <p:spTgt spid="6"/>
                                        </p:tgtEl>
                                      </p:cBhvr>
                                    </p:animEffect>
                                  </p:childTnLst>
                                </p:cTn>
                              </p:par>
                            </p:childTnLst>
                          </p:cTn>
                        </p:par>
                        <p:par>
                          <p:cTn id="76" fill="hold">
                            <p:stCondLst>
                              <p:cond delay="500"/>
                            </p:stCondLst>
                            <p:childTnLst>
                              <p:par>
                                <p:cTn id="77" presetID="53" presetClass="entr" presetSubtype="16"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500" fill="hold"/>
                                        <p:tgtEl>
                                          <p:spTgt spid="21"/>
                                        </p:tgtEl>
                                        <p:attrNameLst>
                                          <p:attrName>ppt_w</p:attrName>
                                        </p:attrNameLst>
                                      </p:cBhvr>
                                      <p:tavLst>
                                        <p:tav tm="0">
                                          <p:val>
                                            <p:fltVal val="0"/>
                                          </p:val>
                                        </p:tav>
                                        <p:tav tm="100000">
                                          <p:val>
                                            <p:strVal val="#ppt_w"/>
                                          </p:val>
                                        </p:tav>
                                      </p:tavLst>
                                    </p:anim>
                                    <p:anim calcmode="lin" valueType="num">
                                      <p:cBhvr>
                                        <p:cTn id="80" dur="500" fill="hold"/>
                                        <p:tgtEl>
                                          <p:spTgt spid="21"/>
                                        </p:tgtEl>
                                        <p:attrNameLst>
                                          <p:attrName>ppt_h</p:attrName>
                                        </p:attrNameLst>
                                      </p:cBhvr>
                                      <p:tavLst>
                                        <p:tav tm="0">
                                          <p:val>
                                            <p:fltVal val="0"/>
                                          </p:val>
                                        </p:tav>
                                        <p:tav tm="100000">
                                          <p:val>
                                            <p:strVal val="#ppt_h"/>
                                          </p:val>
                                        </p:tav>
                                      </p:tavLst>
                                    </p:anim>
                                    <p:animEffect transition="in" filter="fade">
                                      <p:cBhvr>
                                        <p:cTn id="81" dur="500"/>
                                        <p:tgtEl>
                                          <p:spTgt spid="21"/>
                                        </p:tgtEl>
                                      </p:cBhvr>
                                    </p:animEffect>
                                  </p:childTnLst>
                                </p:cTn>
                              </p:par>
                            </p:childTnLst>
                          </p:cTn>
                        </p:par>
                        <p:par>
                          <p:cTn id="82" fill="hold">
                            <p:stCondLst>
                              <p:cond delay="1000"/>
                            </p:stCondLst>
                            <p:childTnLst>
                              <p:par>
                                <p:cTn id="83" presetID="53" presetClass="entr" presetSubtype="16" fill="hold" grpId="0" nodeType="after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p:cTn id="85" dur="500" fill="hold"/>
                                        <p:tgtEl>
                                          <p:spTgt spid="26"/>
                                        </p:tgtEl>
                                        <p:attrNameLst>
                                          <p:attrName>ppt_w</p:attrName>
                                        </p:attrNameLst>
                                      </p:cBhvr>
                                      <p:tavLst>
                                        <p:tav tm="0">
                                          <p:val>
                                            <p:fltVal val="0"/>
                                          </p:val>
                                        </p:tav>
                                        <p:tav tm="100000">
                                          <p:val>
                                            <p:strVal val="#ppt_w"/>
                                          </p:val>
                                        </p:tav>
                                      </p:tavLst>
                                    </p:anim>
                                    <p:anim calcmode="lin" valueType="num">
                                      <p:cBhvr>
                                        <p:cTn id="86" dur="500" fill="hold"/>
                                        <p:tgtEl>
                                          <p:spTgt spid="26"/>
                                        </p:tgtEl>
                                        <p:attrNameLst>
                                          <p:attrName>ppt_h</p:attrName>
                                        </p:attrNameLst>
                                      </p:cBhvr>
                                      <p:tavLst>
                                        <p:tav tm="0">
                                          <p:val>
                                            <p:fltVal val="0"/>
                                          </p:val>
                                        </p:tav>
                                        <p:tav tm="100000">
                                          <p:val>
                                            <p:strVal val="#ppt_h"/>
                                          </p:val>
                                        </p:tav>
                                      </p:tavLst>
                                    </p:anim>
                                    <p:animEffect transition="in" filter="fade">
                                      <p:cBhvr>
                                        <p:cTn id="87" dur="500"/>
                                        <p:tgtEl>
                                          <p:spTgt spid="26"/>
                                        </p:tgtEl>
                                      </p:cBhvr>
                                    </p:animEffect>
                                  </p:childTnLst>
                                </p:cTn>
                              </p:par>
                            </p:childTnLst>
                          </p:cTn>
                        </p:par>
                        <p:par>
                          <p:cTn id="88" fill="hold">
                            <p:stCondLst>
                              <p:cond delay="1500"/>
                            </p:stCondLst>
                            <p:childTnLst>
                              <p:par>
                                <p:cTn id="89" presetID="53" presetClass="entr" presetSubtype="16"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500" fill="hold"/>
                                        <p:tgtEl>
                                          <p:spTgt spid="31"/>
                                        </p:tgtEl>
                                        <p:attrNameLst>
                                          <p:attrName>ppt_w</p:attrName>
                                        </p:attrNameLst>
                                      </p:cBhvr>
                                      <p:tavLst>
                                        <p:tav tm="0">
                                          <p:val>
                                            <p:fltVal val="0"/>
                                          </p:val>
                                        </p:tav>
                                        <p:tav tm="100000">
                                          <p:val>
                                            <p:strVal val="#ppt_w"/>
                                          </p:val>
                                        </p:tav>
                                      </p:tavLst>
                                    </p:anim>
                                    <p:anim calcmode="lin" valueType="num">
                                      <p:cBhvr>
                                        <p:cTn id="92" dur="500" fill="hold"/>
                                        <p:tgtEl>
                                          <p:spTgt spid="31"/>
                                        </p:tgtEl>
                                        <p:attrNameLst>
                                          <p:attrName>ppt_h</p:attrName>
                                        </p:attrNameLst>
                                      </p:cBhvr>
                                      <p:tavLst>
                                        <p:tav tm="0">
                                          <p:val>
                                            <p:fltVal val="0"/>
                                          </p:val>
                                        </p:tav>
                                        <p:tav tm="100000">
                                          <p:val>
                                            <p:strVal val="#ppt_h"/>
                                          </p:val>
                                        </p:tav>
                                      </p:tavLst>
                                    </p:anim>
                                    <p:animEffect transition="in" filter="fade">
                                      <p:cBhvr>
                                        <p:cTn id="93" dur="500"/>
                                        <p:tgtEl>
                                          <p:spTgt spid="31"/>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
                                        </p:tgtEl>
                                        <p:attrNameLst>
                                          <p:attrName>style.visibility</p:attrName>
                                        </p:attrNameLst>
                                      </p:cBhvr>
                                      <p:to>
                                        <p:strVal val="visible"/>
                                      </p:to>
                                    </p:set>
                                    <p:anim calcmode="lin" valueType="num">
                                      <p:cBhvr>
                                        <p:cTn id="98" dur="300" fill="hold"/>
                                        <p:tgtEl>
                                          <p:spTgt spid="10"/>
                                        </p:tgtEl>
                                        <p:attrNameLst>
                                          <p:attrName>ppt_w</p:attrName>
                                        </p:attrNameLst>
                                      </p:cBhvr>
                                      <p:tavLst>
                                        <p:tav tm="0">
                                          <p:val>
                                            <p:fltVal val="0"/>
                                          </p:val>
                                        </p:tav>
                                        <p:tav tm="100000">
                                          <p:val>
                                            <p:strVal val="#ppt_w"/>
                                          </p:val>
                                        </p:tav>
                                      </p:tavLst>
                                    </p:anim>
                                    <p:anim calcmode="lin" valueType="num">
                                      <p:cBhvr>
                                        <p:cTn id="99" dur="300" fill="hold"/>
                                        <p:tgtEl>
                                          <p:spTgt spid="10"/>
                                        </p:tgtEl>
                                        <p:attrNameLst>
                                          <p:attrName>ppt_h</p:attrName>
                                        </p:attrNameLst>
                                      </p:cBhvr>
                                      <p:tavLst>
                                        <p:tav tm="0">
                                          <p:val>
                                            <p:fltVal val="0"/>
                                          </p:val>
                                        </p:tav>
                                        <p:tav tm="100000">
                                          <p:val>
                                            <p:strVal val="#ppt_h"/>
                                          </p:val>
                                        </p:tav>
                                      </p:tavLst>
                                    </p:anim>
                                    <p:animEffect transition="in" filter="fade">
                                      <p:cBhvr>
                                        <p:cTn id="100" dur="300"/>
                                        <p:tgtEl>
                                          <p:spTgt spid="10"/>
                                        </p:tgtEl>
                                      </p:cBhvr>
                                    </p:animEffect>
                                  </p:childTnLst>
                                </p:cTn>
                              </p:par>
                            </p:childTnLst>
                          </p:cTn>
                        </p:par>
                        <p:par>
                          <p:cTn id="101" fill="hold">
                            <p:stCondLst>
                              <p:cond delay="300"/>
                            </p:stCondLst>
                            <p:childTnLst>
                              <p:par>
                                <p:cTn id="102" presetID="53" presetClass="entr" presetSubtype="16" fill="hold" grpId="0" nodeType="afterEffect">
                                  <p:stCondLst>
                                    <p:cond delay="0"/>
                                  </p:stCondLst>
                                  <p:childTnLst>
                                    <p:set>
                                      <p:cBhvr>
                                        <p:cTn id="103" dur="1" fill="hold">
                                          <p:stCondLst>
                                            <p:cond delay="0"/>
                                          </p:stCondLst>
                                        </p:cTn>
                                        <p:tgtEl>
                                          <p:spTgt spid="9"/>
                                        </p:tgtEl>
                                        <p:attrNameLst>
                                          <p:attrName>style.visibility</p:attrName>
                                        </p:attrNameLst>
                                      </p:cBhvr>
                                      <p:to>
                                        <p:strVal val="visible"/>
                                      </p:to>
                                    </p:set>
                                    <p:anim calcmode="lin" valueType="num">
                                      <p:cBhvr>
                                        <p:cTn id="104" dur="300" fill="hold"/>
                                        <p:tgtEl>
                                          <p:spTgt spid="9"/>
                                        </p:tgtEl>
                                        <p:attrNameLst>
                                          <p:attrName>ppt_w</p:attrName>
                                        </p:attrNameLst>
                                      </p:cBhvr>
                                      <p:tavLst>
                                        <p:tav tm="0">
                                          <p:val>
                                            <p:fltVal val="0"/>
                                          </p:val>
                                        </p:tav>
                                        <p:tav tm="100000">
                                          <p:val>
                                            <p:strVal val="#ppt_w"/>
                                          </p:val>
                                        </p:tav>
                                      </p:tavLst>
                                    </p:anim>
                                    <p:anim calcmode="lin" valueType="num">
                                      <p:cBhvr>
                                        <p:cTn id="105" dur="300" fill="hold"/>
                                        <p:tgtEl>
                                          <p:spTgt spid="9"/>
                                        </p:tgtEl>
                                        <p:attrNameLst>
                                          <p:attrName>ppt_h</p:attrName>
                                        </p:attrNameLst>
                                      </p:cBhvr>
                                      <p:tavLst>
                                        <p:tav tm="0">
                                          <p:val>
                                            <p:fltVal val="0"/>
                                          </p:val>
                                        </p:tav>
                                        <p:tav tm="100000">
                                          <p:val>
                                            <p:strVal val="#ppt_h"/>
                                          </p:val>
                                        </p:tav>
                                      </p:tavLst>
                                    </p:anim>
                                    <p:animEffect transition="in" filter="fade">
                                      <p:cBhvr>
                                        <p:cTn id="106" dur="300"/>
                                        <p:tgtEl>
                                          <p:spTgt spid="9"/>
                                        </p:tgtEl>
                                      </p:cBhvr>
                                    </p:animEffect>
                                  </p:childTnLst>
                                </p:cTn>
                              </p:par>
                            </p:childTnLst>
                          </p:cTn>
                        </p:par>
                        <p:par>
                          <p:cTn id="107" fill="hold">
                            <p:stCondLst>
                              <p:cond delay="600"/>
                            </p:stCondLst>
                            <p:childTnLst>
                              <p:par>
                                <p:cTn id="108" presetID="53" presetClass="entr" presetSubtype="16" fill="hold" grpId="0" nodeType="afterEffect">
                                  <p:stCondLst>
                                    <p:cond delay="0"/>
                                  </p:stCondLst>
                                  <p:childTnLst>
                                    <p:set>
                                      <p:cBhvr>
                                        <p:cTn id="109" dur="1" fill="hold">
                                          <p:stCondLst>
                                            <p:cond delay="0"/>
                                          </p:stCondLst>
                                        </p:cTn>
                                        <p:tgtEl>
                                          <p:spTgt spid="8"/>
                                        </p:tgtEl>
                                        <p:attrNameLst>
                                          <p:attrName>style.visibility</p:attrName>
                                        </p:attrNameLst>
                                      </p:cBhvr>
                                      <p:to>
                                        <p:strVal val="visible"/>
                                      </p:to>
                                    </p:set>
                                    <p:anim calcmode="lin" valueType="num">
                                      <p:cBhvr>
                                        <p:cTn id="110" dur="300" fill="hold"/>
                                        <p:tgtEl>
                                          <p:spTgt spid="8"/>
                                        </p:tgtEl>
                                        <p:attrNameLst>
                                          <p:attrName>ppt_w</p:attrName>
                                        </p:attrNameLst>
                                      </p:cBhvr>
                                      <p:tavLst>
                                        <p:tav tm="0">
                                          <p:val>
                                            <p:fltVal val="0"/>
                                          </p:val>
                                        </p:tav>
                                        <p:tav tm="100000">
                                          <p:val>
                                            <p:strVal val="#ppt_w"/>
                                          </p:val>
                                        </p:tav>
                                      </p:tavLst>
                                    </p:anim>
                                    <p:anim calcmode="lin" valueType="num">
                                      <p:cBhvr>
                                        <p:cTn id="111" dur="300" fill="hold"/>
                                        <p:tgtEl>
                                          <p:spTgt spid="8"/>
                                        </p:tgtEl>
                                        <p:attrNameLst>
                                          <p:attrName>ppt_h</p:attrName>
                                        </p:attrNameLst>
                                      </p:cBhvr>
                                      <p:tavLst>
                                        <p:tav tm="0">
                                          <p:val>
                                            <p:fltVal val="0"/>
                                          </p:val>
                                        </p:tav>
                                        <p:tav tm="100000">
                                          <p:val>
                                            <p:strVal val="#ppt_h"/>
                                          </p:val>
                                        </p:tav>
                                      </p:tavLst>
                                    </p:anim>
                                    <p:animEffect transition="in" filter="fade">
                                      <p:cBhvr>
                                        <p:cTn id="112" dur="300"/>
                                        <p:tgtEl>
                                          <p:spTgt spid="8"/>
                                        </p:tgtEl>
                                      </p:cBhvr>
                                    </p:animEffect>
                                  </p:childTnLst>
                                </p:cTn>
                              </p:par>
                            </p:childTnLst>
                          </p:cTn>
                        </p:par>
                        <p:par>
                          <p:cTn id="113" fill="hold">
                            <p:stCondLst>
                              <p:cond delay="900"/>
                            </p:stCondLst>
                            <p:childTnLst>
                              <p:par>
                                <p:cTn id="114" presetID="53" presetClass="entr" presetSubtype="16" fill="hold" grpId="0" nodeType="afterEffect">
                                  <p:stCondLst>
                                    <p:cond delay="0"/>
                                  </p:stCondLst>
                                  <p:childTnLst>
                                    <p:set>
                                      <p:cBhvr>
                                        <p:cTn id="115" dur="1" fill="hold">
                                          <p:stCondLst>
                                            <p:cond delay="0"/>
                                          </p:stCondLst>
                                        </p:cTn>
                                        <p:tgtEl>
                                          <p:spTgt spid="20"/>
                                        </p:tgtEl>
                                        <p:attrNameLst>
                                          <p:attrName>style.visibility</p:attrName>
                                        </p:attrNameLst>
                                      </p:cBhvr>
                                      <p:to>
                                        <p:strVal val="visible"/>
                                      </p:to>
                                    </p:set>
                                    <p:anim calcmode="lin" valueType="num">
                                      <p:cBhvr>
                                        <p:cTn id="116" dur="300" fill="hold"/>
                                        <p:tgtEl>
                                          <p:spTgt spid="20"/>
                                        </p:tgtEl>
                                        <p:attrNameLst>
                                          <p:attrName>ppt_w</p:attrName>
                                        </p:attrNameLst>
                                      </p:cBhvr>
                                      <p:tavLst>
                                        <p:tav tm="0">
                                          <p:val>
                                            <p:fltVal val="0"/>
                                          </p:val>
                                        </p:tav>
                                        <p:tav tm="100000">
                                          <p:val>
                                            <p:strVal val="#ppt_w"/>
                                          </p:val>
                                        </p:tav>
                                      </p:tavLst>
                                    </p:anim>
                                    <p:anim calcmode="lin" valueType="num">
                                      <p:cBhvr>
                                        <p:cTn id="117" dur="300" fill="hold"/>
                                        <p:tgtEl>
                                          <p:spTgt spid="20"/>
                                        </p:tgtEl>
                                        <p:attrNameLst>
                                          <p:attrName>ppt_h</p:attrName>
                                        </p:attrNameLst>
                                      </p:cBhvr>
                                      <p:tavLst>
                                        <p:tav tm="0">
                                          <p:val>
                                            <p:fltVal val="0"/>
                                          </p:val>
                                        </p:tav>
                                        <p:tav tm="100000">
                                          <p:val>
                                            <p:strVal val="#ppt_h"/>
                                          </p:val>
                                        </p:tav>
                                      </p:tavLst>
                                    </p:anim>
                                    <p:animEffect transition="in" filter="fade">
                                      <p:cBhvr>
                                        <p:cTn id="118" dur="300"/>
                                        <p:tgtEl>
                                          <p:spTgt spid="20"/>
                                        </p:tgtEl>
                                      </p:cBhvr>
                                    </p:animEffect>
                                  </p:childTnLst>
                                </p:cTn>
                              </p:par>
                            </p:childTnLst>
                          </p:cTn>
                        </p:par>
                        <p:par>
                          <p:cTn id="119" fill="hold">
                            <p:stCondLst>
                              <p:cond delay="1200"/>
                            </p:stCondLst>
                            <p:childTnLst>
                              <p:par>
                                <p:cTn id="120" presetID="53" presetClass="entr" presetSubtype="16" fill="hold" grpId="0" nodeType="afterEffect">
                                  <p:stCondLst>
                                    <p:cond delay="0"/>
                                  </p:stCondLst>
                                  <p:childTnLst>
                                    <p:set>
                                      <p:cBhvr>
                                        <p:cTn id="121" dur="1" fill="hold">
                                          <p:stCondLst>
                                            <p:cond delay="0"/>
                                          </p:stCondLst>
                                        </p:cTn>
                                        <p:tgtEl>
                                          <p:spTgt spid="19"/>
                                        </p:tgtEl>
                                        <p:attrNameLst>
                                          <p:attrName>style.visibility</p:attrName>
                                        </p:attrNameLst>
                                      </p:cBhvr>
                                      <p:to>
                                        <p:strVal val="visible"/>
                                      </p:to>
                                    </p:set>
                                    <p:anim calcmode="lin" valueType="num">
                                      <p:cBhvr>
                                        <p:cTn id="122" dur="300" fill="hold"/>
                                        <p:tgtEl>
                                          <p:spTgt spid="19"/>
                                        </p:tgtEl>
                                        <p:attrNameLst>
                                          <p:attrName>ppt_w</p:attrName>
                                        </p:attrNameLst>
                                      </p:cBhvr>
                                      <p:tavLst>
                                        <p:tav tm="0">
                                          <p:val>
                                            <p:fltVal val="0"/>
                                          </p:val>
                                        </p:tav>
                                        <p:tav tm="100000">
                                          <p:val>
                                            <p:strVal val="#ppt_w"/>
                                          </p:val>
                                        </p:tav>
                                      </p:tavLst>
                                    </p:anim>
                                    <p:anim calcmode="lin" valueType="num">
                                      <p:cBhvr>
                                        <p:cTn id="123" dur="300" fill="hold"/>
                                        <p:tgtEl>
                                          <p:spTgt spid="19"/>
                                        </p:tgtEl>
                                        <p:attrNameLst>
                                          <p:attrName>ppt_h</p:attrName>
                                        </p:attrNameLst>
                                      </p:cBhvr>
                                      <p:tavLst>
                                        <p:tav tm="0">
                                          <p:val>
                                            <p:fltVal val="0"/>
                                          </p:val>
                                        </p:tav>
                                        <p:tav tm="100000">
                                          <p:val>
                                            <p:strVal val="#ppt_h"/>
                                          </p:val>
                                        </p:tav>
                                      </p:tavLst>
                                    </p:anim>
                                    <p:animEffect transition="in" filter="fade">
                                      <p:cBhvr>
                                        <p:cTn id="124" dur="300"/>
                                        <p:tgtEl>
                                          <p:spTgt spid="19"/>
                                        </p:tgtEl>
                                      </p:cBhvr>
                                    </p:animEffect>
                                  </p:childTnLst>
                                </p:cTn>
                              </p:par>
                            </p:childTnLst>
                          </p:cTn>
                        </p:par>
                        <p:par>
                          <p:cTn id="125" fill="hold">
                            <p:stCondLst>
                              <p:cond delay="1500"/>
                            </p:stCondLst>
                            <p:childTnLst>
                              <p:par>
                                <p:cTn id="126" presetID="53" presetClass="entr" presetSubtype="16" fill="hold" grpId="0" nodeType="afterEffect">
                                  <p:stCondLst>
                                    <p:cond delay="0"/>
                                  </p:stCondLst>
                                  <p:childTnLst>
                                    <p:set>
                                      <p:cBhvr>
                                        <p:cTn id="127" dur="1" fill="hold">
                                          <p:stCondLst>
                                            <p:cond delay="0"/>
                                          </p:stCondLst>
                                        </p:cTn>
                                        <p:tgtEl>
                                          <p:spTgt spid="18"/>
                                        </p:tgtEl>
                                        <p:attrNameLst>
                                          <p:attrName>style.visibility</p:attrName>
                                        </p:attrNameLst>
                                      </p:cBhvr>
                                      <p:to>
                                        <p:strVal val="visible"/>
                                      </p:to>
                                    </p:set>
                                    <p:anim calcmode="lin" valueType="num">
                                      <p:cBhvr>
                                        <p:cTn id="128" dur="300" fill="hold"/>
                                        <p:tgtEl>
                                          <p:spTgt spid="18"/>
                                        </p:tgtEl>
                                        <p:attrNameLst>
                                          <p:attrName>ppt_w</p:attrName>
                                        </p:attrNameLst>
                                      </p:cBhvr>
                                      <p:tavLst>
                                        <p:tav tm="0">
                                          <p:val>
                                            <p:fltVal val="0"/>
                                          </p:val>
                                        </p:tav>
                                        <p:tav tm="100000">
                                          <p:val>
                                            <p:strVal val="#ppt_w"/>
                                          </p:val>
                                        </p:tav>
                                      </p:tavLst>
                                    </p:anim>
                                    <p:anim calcmode="lin" valueType="num">
                                      <p:cBhvr>
                                        <p:cTn id="129" dur="300" fill="hold"/>
                                        <p:tgtEl>
                                          <p:spTgt spid="18"/>
                                        </p:tgtEl>
                                        <p:attrNameLst>
                                          <p:attrName>ppt_h</p:attrName>
                                        </p:attrNameLst>
                                      </p:cBhvr>
                                      <p:tavLst>
                                        <p:tav tm="0">
                                          <p:val>
                                            <p:fltVal val="0"/>
                                          </p:val>
                                        </p:tav>
                                        <p:tav tm="100000">
                                          <p:val>
                                            <p:strVal val="#ppt_h"/>
                                          </p:val>
                                        </p:tav>
                                      </p:tavLst>
                                    </p:anim>
                                    <p:animEffect transition="in" filter="fade">
                                      <p:cBhvr>
                                        <p:cTn id="130" dur="300"/>
                                        <p:tgtEl>
                                          <p:spTgt spid="18"/>
                                        </p:tgtEl>
                                      </p:cBhvr>
                                    </p:animEffect>
                                  </p:childTnLst>
                                </p:cTn>
                              </p:par>
                            </p:childTnLst>
                          </p:cTn>
                        </p:par>
                        <p:par>
                          <p:cTn id="131" fill="hold">
                            <p:stCondLst>
                              <p:cond delay="1800"/>
                            </p:stCondLst>
                            <p:childTnLst>
                              <p:par>
                                <p:cTn id="132" presetID="53" presetClass="entr" presetSubtype="16" fill="hold" grpId="0" nodeType="afterEffect">
                                  <p:stCondLst>
                                    <p:cond delay="0"/>
                                  </p:stCondLst>
                                  <p:childTnLst>
                                    <p:set>
                                      <p:cBhvr>
                                        <p:cTn id="133" dur="1" fill="hold">
                                          <p:stCondLst>
                                            <p:cond delay="0"/>
                                          </p:stCondLst>
                                        </p:cTn>
                                        <p:tgtEl>
                                          <p:spTgt spid="25"/>
                                        </p:tgtEl>
                                        <p:attrNameLst>
                                          <p:attrName>style.visibility</p:attrName>
                                        </p:attrNameLst>
                                      </p:cBhvr>
                                      <p:to>
                                        <p:strVal val="visible"/>
                                      </p:to>
                                    </p:set>
                                    <p:anim calcmode="lin" valueType="num">
                                      <p:cBhvr>
                                        <p:cTn id="134" dur="300" fill="hold"/>
                                        <p:tgtEl>
                                          <p:spTgt spid="25"/>
                                        </p:tgtEl>
                                        <p:attrNameLst>
                                          <p:attrName>ppt_w</p:attrName>
                                        </p:attrNameLst>
                                      </p:cBhvr>
                                      <p:tavLst>
                                        <p:tav tm="0">
                                          <p:val>
                                            <p:fltVal val="0"/>
                                          </p:val>
                                        </p:tav>
                                        <p:tav tm="100000">
                                          <p:val>
                                            <p:strVal val="#ppt_w"/>
                                          </p:val>
                                        </p:tav>
                                      </p:tavLst>
                                    </p:anim>
                                    <p:anim calcmode="lin" valueType="num">
                                      <p:cBhvr>
                                        <p:cTn id="135" dur="300" fill="hold"/>
                                        <p:tgtEl>
                                          <p:spTgt spid="25"/>
                                        </p:tgtEl>
                                        <p:attrNameLst>
                                          <p:attrName>ppt_h</p:attrName>
                                        </p:attrNameLst>
                                      </p:cBhvr>
                                      <p:tavLst>
                                        <p:tav tm="0">
                                          <p:val>
                                            <p:fltVal val="0"/>
                                          </p:val>
                                        </p:tav>
                                        <p:tav tm="100000">
                                          <p:val>
                                            <p:strVal val="#ppt_h"/>
                                          </p:val>
                                        </p:tav>
                                      </p:tavLst>
                                    </p:anim>
                                    <p:animEffect transition="in" filter="fade">
                                      <p:cBhvr>
                                        <p:cTn id="136" dur="300"/>
                                        <p:tgtEl>
                                          <p:spTgt spid="25"/>
                                        </p:tgtEl>
                                      </p:cBhvr>
                                    </p:animEffect>
                                  </p:childTnLst>
                                </p:cTn>
                              </p:par>
                            </p:childTnLst>
                          </p:cTn>
                        </p:par>
                        <p:par>
                          <p:cTn id="137" fill="hold">
                            <p:stCondLst>
                              <p:cond delay="2100"/>
                            </p:stCondLst>
                            <p:childTnLst>
                              <p:par>
                                <p:cTn id="138" presetID="53" presetClass="entr" presetSubtype="16" fill="hold" grpId="0" nodeType="afterEffect">
                                  <p:stCondLst>
                                    <p:cond delay="0"/>
                                  </p:stCondLst>
                                  <p:childTnLst>
                                    <p:set>
                                      <p:cBhvr>
                                        <p:cTn id="139" dur="1" fill="hold">
                                          <p:stCondLst>
                                            <p:cond delay="0"/>
                                          </p:stCondLst>
                                        </p:cTn>
                                        <p:tgtEl>
                                          <p:spTgt spid="24"/>
                                        </p:tgtEl>
                                        <p:attrNameLst>
                                          <p:attrName>style.visibility</p:attrName>
                                        </p:attrNameLst>
                                      </p:cBhvr>
                                      <p:to>
                                        <p:strVal val="visible"/>
                                      </p:to>
                                    </p:set>
                                    <p:anim calcmode="lin" valueType="num">
                                      <p:cBhvr>
                                        <p:cTn id="140" dur="300" fill="hold"/>
                                        <p:tgtEl>
                                          <p:spTgt spid="24"/>
                                        </p:tgtEl>
                                        <p:attrNameLst>
                                          <p:attrName>ppt_w</p:attrName>
                                        </p:attrNameLst>
                                      </p:cBhvr>
                                      <p:tavLst>
                                        <p:tav tm="0">
                                          <p:val>
                                            <p:fltVal val="0"/>
                                          </p:val>
                                        </p:tav>
                                        <p:tav tm="100000">
                                          <p:val>
                                            <p:strVal val="#ppt_w"/>
                                          </p:val>
                                        </p:tav>
                                      </p:tavLst>
                                    </p:anim>
                                    <p:anim calcmode="lin" valueType="num">
                                      <p:cBhvr>
                                        <p:cTn id="141" dur="300" fill="hold"/>
                                        <p:tgtEl>
                                          <p:spTgt spid="24"/>
                                        </p:tgtEl>
                                        <p:attrNameLst>
                                          <p:attrName>ppt_h</p:attrName>
                                        </p:attrNameLst>
                                      </p:cBhvr>
                                      <p:tavLst>
                                        <p:tav tm="0">
                                          <p:val>
                                            <p:fltVal val="0"/>
                                          </p:val>
                                        </p:tav>
                                        <p:tav tm="100000">
                                          <p:val>
                                            <p:strVal val="#ppt_h"/>
                                          </p:val>
                                        </p:tav>
                                      </p:tavLst>
                                    </p:anim>
                                    <p:animEffect transition="in" filter="fade">
                                      <p:cBhvr>
                                        <p:cTn id="142" dur="300"/>
                                        <p:tgtEl>
                                          <p:spTgt spid="24"/>
                                        </p:tgtEl>
                                      </p:cBhvr>
                                    </p:animEffect>
                                  </p:childTnLst>
                                </p:cTn>
                              </p:par>
                            </p:childTnLst>
                          </p:cTn>
                        </p:par>
                        <p:par>
                          <p:cTn id="143" fill="hold">
                            <p:stCondLst>
                              <p:cond delay="2400"/>
                            </p:stCondLst>
                            <p:childTnLst>
                              <p:par>
                                <p:cTn id="144" presetID="53" presetClass="entr" presetSubtype="16" fill="hold" grpId="0" nodeType="afterEffect">
                                  <p:stCondLst>
                                    <p:cond delay="0"/>
                                  </p:stCondLst>
                                  <p:childTnLst>
                                    <p:set>
                                      <p:cBhvr>
                                        <p:cTn id="145" dur="1" fill="hold">
                                          <p:stCondLst>
                                            <p:cond delay="0"/>
                                          </p:stCondLst>
                                        </p:cTn>
                                        <p:tgtEl>
                                          <p:spTgt spid="27"/>
                                        </p:tgtEl>
                                        <p:attrNameLst>
                                          <p:attrName>style.visibility</p:attrName>
                                        </p:attrNameLst>
                                      </p:cBhvr>
                                      <p:to>
                                        <p:strVal val="visible"/>
                                      </p:to>
                                    </p:set>
                                    <p:anim calcmode="lin" valueType="num">
                                      <p:cBhvr>
                                        <p:cTn id="146" dur="300" fill="hold"/>
                                        <p:tgtEl>
                                          <p:spTgt spid="27"/>
                                        </p:tgtEl>
                                        <p:attrNameLst>
                                          <p:attrName>ppt_w</p:attrName>
                                        </p:attrNameLst>
                                      </p:cBhvr>
                                      <p:tavLst>
                                        <p:tav tm="0">
                                          <p:val>
                                            <p:fltVal val="0"/>
                                          </p:val>
                                        </p:tav>
                                        <p:tav tm="100000">
                                          <p:val>
                                            <p:strVal val="#ppt_w"/>
                                          </p:val>
                                        </p:tav>
                                      </p:tavLst>
                                    </p:anim>
                                    <p:anim calcmode="lin" valueType="num">
                                      <p:cBhvr>
                                        <p:cTn id="147" dur="300" fill="hold"/>
                                        <p:tgtEl>
                                          <p:spTgt spid="27"/>
                                        </p:tgtEl>
                                        <p:attrNameLst>
                                          <p:attrName>ppt_h</p:attrName>
                                        </p:attrNameLst>
                                      </p:cBhvr>
                                      <p:tavLst>
                                        <p:tav tm="0">
                                          <p:val>
                                            <p:fltVal val="0"/>
                                          </p:val>
                                        </p:tav>
                                        <p:tav tm="100000">
                                          <p:val>
                                            <p:strVal val="#ppt_h"/>
                                          </p:val>
                                        </p:tav>
                                      </p:tavLst>
                                    </p:anim>
                                    <p:animEffect transition="in" filter="fade">
                                      <p:cBhvr>
                                        <p:cTn id="148" dur="300"/>
                                        <p:tgtEl>
                                          <p:spTgt spid="27"/>
                                        </p:tgtEl>
                                      </p:cBhvr>
                                    </p:animEffect>
                                  </p:childTnLst>
                                </p:cTn>
                              </p:par>
                            </p:childTnLst>
                          </p:cTn>
                        </p:par>
                        <p:par>
                          <p:cTn id="149" fill="hold">
                            <p:stCondLst>
                              <p:cond delay="2700"/>
                            </p:stCondLst>
                            <p:childTnLst>
                              <p:par>
                                <p:cTn id="150" presetID="53" presetClass="entr" presetSubtype="16" fill="hold" grpId="0" nodeType="afterEffect">
                                  <p:stCondLst>
                                    <p:cond delay="0"/>
                                  </p:stCondLst>
                                  <p:childTnLst>
                                    <p:set>
                                      <p:cBhvr>
                                        <p:cTn id="151" dur="1" fill="hold">
                                          <p:stCondLst>
                                            <p:cond delay="0"/>
                                          </p:stCondLst>
                                        </p:cTn>
                                        <p:tgtEl>
                                          <p:spTgt spid="30"/>
                                        </p:tgtEl>
                                        <p:attrNameLst>
                                          <p:attrName>style.visibility</p:attrName>
                                        </p:attrNameLst>
                                      </p:cBhvr>
                                      <p:to>
                                        <p:strVal val="visible"/>
                                      </p:to>
                                    </p:set>
                                    <p:anim calcmode="lin" valueType="num">
                                      <p:cBhvr>
                                        <p:cTn id="152" dur="300" fill="hold"/>
                                        <p:tgtEl>
                                          <p:spTgt spid="30"/>
                                        </p:tgtEl>
                                        <p:attrNameLst>
                                          <p:attrName>ppt_w</p:attrName>
                                        </p:attrNameLst>
                                      </p:cBhvr>
                                      <p:tavLst>
                                        <p:tav tm="0">
                                          <p:val>
                                            <p:fltVal val="0"/>
                                          </p:val>
                                        </p:tav>
                                        <p:tav tm="100000">
                                          <p:val>
                                            <p:strVal val="#ppt_w"/>
                                          </p:val>
                                        </p:tav>
                                      </p:tavLst>
                                    </p:anim>
                                    <p:anim calcmode="lin" valueType="num">
                                      <p:cBhvr>
                                        <p:cTn id="153" dur="300" fill="hold"/>
                                        <p:tgtEl>
                                          <p:spTgt spid="30"/>
                                        </p:tgtEl>
                                        <p:attrNameLst>
                                          <p:attrName>ppt_h</p:attrName>
                                        </p:attrNameLst>
                                      </p:cBhvr>
                                      <p:tavLst>
                                        <p:tav tm="0">
                                          <p:val>
                                            <p:fltVal val="0"/>
                                          </p:val>
                                        </p:tav>
                                        <p:tav tm="100000">
                                          <p:val>
                                            <p:strVal val="#ppt_h"/>
                                          </p:val>
                                        </p:tav>
                                      </p:tavLst>
                                    </p:anim>
                                    <p:animEffect transition="in" filter="fade">
                                      <p:cBhvr>
                                        <p:cTn id="154" dur="300"/>
                                        <p:tgtEl>
                                          <p:spTgt spid="30"/>
                                        </p:tgtEl>
                                      </p:cBhvr>
                                    </p:animEffect>
                                  </p:childTnLst>
                                </p:cTn>
                              </p:par>
                            </p:childTnLst>
                          </p:cTn>
                        </p:par>
                        <p:par>
                          <p:cTn id="155" fill="hold">
                            <p:stCondLst>
                              <p:cond delay="3000"/>
                            </p:stCondLst>
                            <p:childTnLst>
                              <p:par>
                                <p:cTn id="156" presetID="53" presetClass="entr" presetSubtype="16" fill="hold" grpId="0" nodeType="afterEffect">
                                  <p:stCondLst>
                                    <p:cond delay="0"/>
                                  </p:stCondLst>
                                  <p:childTnLst>
                                    <p:set>
                                      <p:cBhvr>
                                        <p:cTn id="157" dur="1" fill="hold">
                                          <p:stCondLst>
                                            <p:cond delay="0"/>
                                          </p:stCondLst>
                                        </p:cTn>
                                        <p:tgtEl>
                                          <p:spTgt spid="33"/>
                                        </p:tgtEl>
                                        <p:attrNameLst>
                                          <p:attrName>style.visibility</p:attrName>
                                        </p:attrNameLst>
                                      </p:cBhvr>
                                      <p:to>
                                        <p:strVal val="visible"/>
                                      </p:to>
                                    </p:set>
                                    <p:anim calcmode="lin" valueType="num">
                                      <p:cBhvr>
                                        <p:cTn id="158" dur="300" fill="hold"/>
                                        <p:tgtEl>
                                          <p:spTgt spid="33"/>
                                        </p:tgtEl>
                                        <p:attrNameLst>
                                          <p:attrName>ppt_w</p:attrName>
                                        </p:attrNameLst>
                                      </p:cBhvr>
                                      <p:tavLst>
                                        <p:tav tm="0">
                                          <p:val>
                                            <p:fltVal val="0"/>
                                          </p:val>
                                        </p:tav>
                                        <p:tav tm="100000">
                                          <p:val>
                                            <p:strVal val="#ppt_w"/>
                                          </p:val>
                                        </p:tav>
                                      </p:tavLst>
                                    </p:anim>
                                    <p:anim calcmode="lin" valueType="num">
                                      <p:cBhvr>
                                        <p:cTn id="159" dur="300" fill="hold"/>
                                        <p:tgtEl>
                                          <p:spTgt spid="33"/>
                                        </p:tgtEl>
                                        <p:attrNameLst>
                                          <p:attrName>ppt_h</p:attrName>
                                        </p:attrNameLst>
                                      </p:cBhvr>
                                      <p:tavLst>
                                        <p:tav tm="0">
                                          <p:val>
                                            <p:fltVal val="0"/>
                                          </p:val>
                                        </p:tav>
                                        <p:tav tm="100000">
                                          <p:val>
                                            <p:strVal val="#ppt_h"/>
                                          </p:val>
                                        </p:tav>
                                      </p:tavLst>
                                    </p:anim>
                                    <p:animEffect transition="in" filter="fade">
                                      <p:cBhvr>
                                        <p:cTn id="160" dur="300"/>
                                        <p:tgtEl>
                                          <p:spTgt spid="33"/>
                                        </p:tgtEl>
                                      </p:cBhvr>
                                    </p:animEffect>
                                  </p:childTnLst>
                                </p:cTn>
                              </p:par>
                            </p:childTnLst>
                          </p:cTn>
                        </p:par>
                        <p:par>
                          <p:cTn id="161" fill="hold">
                            <p:stCondLst>
                              <p:cond delay="3300"/>
                            </p:stCondLst>
                            <p:childTnLst>
                              <p:par>
                                <p:cTn id="162" presetID="53" presetClass="entr" presetSubtype="16" fill="hold" grpId="0" nodeType="afterEffect">
                                  <p:stCondLst>
                                    <p:cond delay="0"/>
                                  </p:stCondLst>
                                  <p:childTnLst>
                                    <p:set>
                                      <p:cBhvr>
                                        <p:cTn id="163" dur="1" fill="hold">
                                          <p:stCondLst>
                                            <p:cond delay="0"/>
                                          </p:stCondLst>
                                        </p:cTn>
                                        <p:tgtEl>
                                          <p:spTgt spid="32"/>
                                        </p:tgtEl>
                                        <p:attrNameLst>
                                          <p:attrName>style.visibility</p:attrName>
                                        </p:attrNameLst>
                                      </p:cBhvr>
                                      <p:to>
                                        <p:strVal val="visible"/>
                                      </p:to>
                                    </p:set>
                                    <p:anim calcmode="lin" valueType="num">
                                      <p:cBhvr>
                                        <p:cTn id="164" dur="300" fill="hold"/>
                                        <p:tgtEl>
                                          <p:spTgt spid="32"/>
                                        </p:tgtEl>
                                        <p:attrNameLst>
                                          <p:attrName>ppt_w</p:attrName>
                                        </p:attrNameLst>
                                      </p:cBhvr>
                                      <p:tavLst>
                                        <p:tav tm="0">
                                          <p:val>
                                            <p:fltVal val="0"/>
                                          </p:val>
                                        </p:tav>
                                        <p:tav tm="100000">
                                          <p:val>
                                            <p:strVal val="#ppt_w"/>
                                          </p:val>
                                        </p:tav>
                                      </p:tavLst>
                                    </p:anim>
                                    <p:anim calcmode="lin" valueType="num">
                                      <p:cBhvr>
                                        <p:cTn id="165" dur="300" fill="hold"/>
                                        <p:tgtEl>
                                          <p:spTgt spid="32"/>
                                        </p:tgtEl>
                                        <p:attrNameLst>
                                          <p:attrName>ppt_h</p:attrName>
                                        </p:attrNameLst>
                                      </p:cBhvr>
                                      <p:tavLst>
                                        <p:tav tm="0">
                                          <p:val>
                                            <p:fltVal val="0"/>
                                          </p:val>
                                        </p:tav>
                                        <p:tav tm="100000">
                                          <p:val>
                                            <p:strVal val="#ppt_h"/>
                                          </p:val>
                                        </p:tav>
                                      </p:tavLst>
                                    </p:anim>
                                    <p:animEffect transition="in" filter="fade">
                                      <p:cBhvr>
                                        <p:cTn id="166" dur="3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14" grpId="0" animBg="1"/>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29" grpId="0" animBg="1"/>
      <p:bldP spid="30" grpId="0" animBg="1"/>
      <p:bldP spid="31" grpId="0" animBg="1"/>
      <p:bldP spid="32" grpId="0" animBg="1"/>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Universal Windows Platform </a:t>
            </a:r>
            <a:r>
              <a:rPr lang="zh-TW" altLang="en-US" dirty="0" smtClean="0"/>
              <a:t>簡介</a:t>
            </a:r>
            <a:endParaRPr lang="en-US" dirty="0" smtClean="0"/>
          </a:p>
          <a:p>
            <a:pPr marL="234950" lvl="1" indent="0">
              <a:buNone/>
            </a:pPr>
            <a:r>
              <a:rPr lang="zh-TW" altLang="en-US" dirty="0" smtClean="0"/>
              <a:t>單一</a:t>
            </a:r>
            <a:r>
              <a:rPr lang="en-US" dirty="0" smtClean="0"/>
              <a:t> Windows </a:t>
            </a:r>
            <a:r>
              <a:rPr lang="zh-TW" altLang="en-US" dirty="0" smtClean="0"/>
              <a:t>平台</a:t>
            </a:r>
            <a:endParaRPr lang="en-US" dirty="0" smtClean="0"/>
          </a:p>
          <a:p>
            <a:pPr marL="234950" lvl="1" indent="0">
              <a:buNone/>
            </a:pPr>
            <a:r>
              <a:rPr lang="en-US" altLang="zh-TW" dirty="0" smtClean="0"/>
              <a:t>UWP </a:t>
            </a:r>
            <a:r>
              <a:rPr lang="zh-TW" altLang="en-US" dirty="0" smtClean="0"/>
              <a:t>軟體架構</a:t>
            </a:r>
            <a:endParaRPr lang="en-US" dirty="0" smtClean="0"/>
          </a:p>
          <a:p>
            <a:pPr marL="234950" lvl="1" indent="0">
              <a:buNone/>
            </a:pPr>
            <a:r>
              <a:rPr lang="en-US" dirty="0" smtClean="0"/>
              <a:t>App </a:t>
            </a:r>
            <a:r>
              <a:rPr lang="zh-TW" altLang="en-US" dirty="0" smtClean="0"/>
              <a:t>設計原則</a:t>
            </a:r>
            <a:endParaRPr lang="en-US" dirty="0" smtClean="0"/>
          </a:p>
          <a:p>
            <a:pPr indent="-222250"/>
            <a:r>
              <a:rPr lang="zh-TW" altLang="en-US" dirty="0" smtClean="0"/>
              <a:t>開發工具操作</a:t>
            </a:r>
            <a:endParaRPr lang="en-US" dirty="0"/>
          </a:p>
          <a:p>
            <a:pPr marL="234950" lvl="1" indent="0">
              <a:buNone/>
            </a:pPr>
            <a:r>
              <a:rPr lang="en-US" dirty="0" smtClean="0"/>
              <a:t>Visual Studio 2015 </a:t>
            </a:r>
            <a:r>
              <a:rPr lang="zh-TW" altLang="en-US" dirty="0" smtClean="0"/>
              <a:t>及 </a:t>
            </a:r>
            <a:r>
              <a:rPr lang="en-US" altLang="zh-TW" dirty="0" smtClean="0"/>
              <a:t>Blend for Visual Studio 2015</a:t>
            </a:r>
            <a:endParaRPr lang="en-US" dirty="0"/>
          </a:p>
          <a:p>
            <a:pPr marL="234950" lvl="1" indent="0">
              <a:buNone/>
            </a:pPr>
            <a:r>
              <a:rPr lang="zh-TW" altLang="en-US" dirty="0" smtClean="0"/>
              <a:t>處理 </a:t>
            </a:r>
            <a:r>
              <a:rPr lang="en-US" altLang="zh-TW" dirty="0" smtClean="0"/>
              <a:t>XAML </a:t>
            </a:r>
            <a:r>
              <a:rPr lang="zh-TW" altLang="en-US" dirty="0" smtClean="0"/>
              <a:t>及程式碼</a:t>
            </a:r>
            <a:endParaRPr lang="en-US" altLang="zh-TW" dirty="0" smtClean="0"/>
          </a:p>
          <a:p>
            <a:pPr marL="234950" lvl="1" indent="0">
              <a:buNone/>
            </a:pPr>
            <a:r>
              <a:rPr lang="zh-TW" altLang="en-US" dirty="0" smtClean="0"/>
              <a:t>執行模擬環境</a:t>
            </a:r>
            <a:endParaRPr lang="en-US" dirty="0" smtClean="0"/>
          </a:p>
        </p:txBody>
      </p:sp>
    </p:spTree>
    <p:extLst>
      <p:ext uri="{BB962C8B-B14F-4D97-AF65-F5344CB8AC3E}">
        <p14:creationId xmlns:p14="http://schemas.microsoft.com/office/powerpoint/2010/main" val="2595463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948902"/>
            <a:ext cx="11637012" cy="960199"/>
          </a:xfrm>
        </p:spPr>
        <p:txBody>
          <a:bodyPr/>
          <a:lstStyle/>
          <a:p>
            <a:r>
              <a:rPr lang="zh-TW" altLang="en-US" dirty="0" smtClean="0"/>
              <a:t>開發 </a:t>
            </a:r>
            <a:r>
              <a:rPr lang="en-US" altLang="zh-TW" dirty="0" smtClean="0"/>
              <a:t>Windows Apps </a:t>
            </a:r>
            <a:r>
              <a:rPr lang="zh-TW" altLang="en-US" dirty="0" smtClean="0"/>
              <a:t>的各種方式</a:t>
            </a:r>
            <a:endParaRPr lang="en-US" dirty="0"/>
          </a:p>
        </p:txBody>
      </p:sp>
    </p:spTree>
    <p:extLst>
      <p:ext uri="{BB962C8B-B14F-4D97-AF65-F5344CB8AC3E}">
        <p14:creationId xmlns:p14="http://schemas.microsoft.com/office/powerpoint/2010/main" val="2812850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1793" y="4736942"/>
            <a:ext cx="10995991" cy="103040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Windows 10</a:t>
            </a:r>
          </a:p>
          <a:p>
            <a:pPr algn="ctr">
              <a:lnSpc>
                <a:spcPct val="90000"/>
              </a:lnSpc>
              <a:spcBef>
                <a:spcPts val="600"/>
              </a:spcBef>
            </a:pPr>
            <a:r>
              <a:rPr lang="zh-TW" altLang="en-US" sz="1400" dirty="0" smtClean="0"/>
              <a:t>作業系統</a:t>
            </a:r>
            <a:endParaRPr lang="en-US" sz="1400" dirty="0" smtClean="0"/>
          </a:p>
        </p:txBody>
      </p:sp>
      <p:grpSp>
        <p:nvGrpSpPr>
          <p:cNvPr id="7" name="Group 6"/>
          <p:cNvGrpSpPr/>
          <p:nvPr/>
        </p:nvGrpSpPr>
        <p:grpSpPr>
          <a:xfrm>
            <a:off x="7288083" y="1008403"/>
            <a:ext cx="4317507" cy="2348279"/>
            <a:chOff x="7288083" y="1008403"/>
            <a:chExt cx="4317507" cy="2348279"/>
          </a:xfrm>
        </p:grpSpPr>
        <p:sp>
          <p:nvSpPr>
            <p:cNvPr id="23" name="Rectangle 22"/>
            <p:cNvSpPr/>
            <p:nvPr/>
          </p:nvSpPr>
          <p:spPr>
            <a:xfrm>
              <a:off x="7288083" y="1008403"/>
              <a:ext cx="4317507" cy="2348279"/>
            </a:xfrm>
            <a:prstGeom prst="rect">
              <a:avLst/>
            </a:prstGeom>
            <a:noFill/>
            <a:ln w="381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b" anchorCtr="0" forceAA="0" compatLnSpc="1">
              <a:prstTxWarp prst="textNoShape">
                <a:avLst/>
              </a:prstTxWarp>
              <a:noAutofit/>
            </a:bodyPr>
            <a:lstStyle/>
            <a:p>
              <a:pPr algn="ctr">
                <a:lnSpc>
                  <a:spcPct val="90000"/>
                </a:lnSpc>
                <a:spcBef>
                  <a:spcPts val="600"/>
                </a:spcBef>
              </a:pPr>
              <a:r>
                <a:rPr lang="en-US" sz="2400" dirty="0" smtClean="0">
                  <a:solidFill>
                    <a:schemeClr val="tx2"/>
                  </a:solidFill>
                </a:rPr>
                <a:t>Bridging </a:t>
              </a:r>
              <a:r>
                <a:rPr lang="zh-TW" altLang="en-US" sz="2400" dirty="0" smtClean="0">
                  <a:solidFill>
                    <a:schemeClr val="tx2"/>
                  </a:solidFill>
                </a:rPr>
                <a:t>技術</a:t>
              </a:r>
              <a:endParaRPr lang="en-US" sz="2400" dirty="0" smtClean="0">
                <a:solidFill>
                  <a:schemeClr val="tx2"/>
                </a:solidFill>
              </a:endParaRPr>
            </a:p>
          </p:txBody>
        </p:sp>
        <p:grpSp>
          <p:nvGrpSpPr>
            <p:cNvPr id="42" name="Group 41"/>
            <p:cNvGrpSpPr/>
            <p:nvPr/>
          </p:nvGrpSpPr>
          <p:grpSpPr>
            <a:xfrm>
              <a:off x="7463676" y="1206970"/>
              <a:ext cx="3966324" cy="1546366"/>
              <a:chOff x="7288084" y="1435123"/>
              <a:chExt cx="4317507" cy="1429501"/>
            </a:xfrm>
            <a:solidFill>
              <a:schemeClr val="bg2">
                <a:lumMod val="75000"/>
              </a:schemeClr>
            </a:solidFill>
          </p:grpSpPr>
          <p:sp>
            <p:nvSpPr>
              <p:cNvPr id="32" name="Snip Diagonal Corner Rectangle 31"/>
              <p:cNvSpPr/>
              <p:nvPr/>
            </p:nvSpPr>
            <p:spPr>
              <a:xfrm>
                <a:off x="1062732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Win32</a:t>
                </a:r>
                <a:endParaRPr lang="en-US" sz="2400" dirty="0" smtClean="0"/>
              </a:p>
              <a:p>
                <a:pPr algn="ctr">
                  <a:lnSpc>
                    <a:spcPct val="90000"/>
                  </a:lnSpc>
                  <a:spcBef>
                    <a:spcPts val="600"/>
                  </a:spcBef>
                </a:pPr>
                <a:r>
                  <a:rPr lang="en-US" sz="1400" dirty="0" smtClean="0"/>
                  <a:t>desktop</a:t>
                </a:r>
                <a:endParaRPr lang="en-US" sz="2400" dirty="0" smtClean="0"/>
              </a:p>
            </p:txBody>
          </p:sp>
          <p:sp>
            <p:nvSpPr>
              <p:cNvPr id="33" name="Snip Diagonal Corner Rectangle 32"/>
              <p:cNvSpPr/>
              <p:nvPr/>
            </p:nvSpPr>
            <p:spPr>
              <a:xfrm>
                <a:off x="951424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Web</a:t>
                </a:r>
                <a:endParaRPr lang="en-US" sz="2400" dirty="0" smtClean="0"/>
              </a:p>
              <a:p>
                <a:pPr algn="ctr">
                  <a:lnSpc>
                    <a:spcPct val="90000"/>
                  </a:lnSpc>
                  <a:spcBef>
                    <a:spcPts val="600"/>
                  </a:spcBef>
                </a:pPr>
                <a:r>
                  <a:rPr lang="en-US" sz="1400" dirty="0" smtClean="0"/>
                  <a:t>hosted</a:t>
                </a:r>
                <a:endParaRPr lang="en-US" sz="2400" dirty="0" smtClean="0"/>
              </a:p>
            </p:txBody>
          </p:sp>
          <p:sp>
            <p:nvSpPr>
              <p:cNvPr id="34" name="Snip Diagonal Corner Rectangle 33"/>
              <p:cNvSpPr/>
              <p:nvPr/>
            </p:nvSpPr>
            <p:spPr>
              <a:xfrm>
                <a:off x="840116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Java</a:t>
                </a:r>
              </a:p>
              <a:p>
                <a:pPr algn="ctr">
                  <a:lnSpc>
                    <a:spcPct val="90000"/>
                  </a:lnSpc>
                  <a:spcBef>
                    <a:spcPts val="600"/>
                  </a:spcBef>
                </a:pPr>
                <a:r>
                  <a:rPr lang="en-US" sz="1400" dirty="0" smtClean="0"/>
                  <a:t>Android</a:t>
                </a:r>
                <a:endParaRPr lang="en-US" sz="2400" dirty="0" smtClean="0"/>
              </a:p>
            </p:txBody>
          </p:sp>
          <p:sp>
            <p:nvSpPr>
              <p:cNvPr id="35" name="Snip Diagonal Corner Rectangle 34"/>
              <p:cNvSpPr/>
              <p:nvPr/>
            </p:nvSpPr>
            <p:spPr>
              <a:xfrm>
                <a:off x="728808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err="1" smtClean="0"/>
                  <a:t>Obj.C</a:t>
                </a:r>
                <a:endParaRPr lang="en-US" sz="2000" dirty="0" smtClean="0"/>
              </a:p>
              <a:p>
                <a:pPr algn="ctr">
                  <a:lnSpc>
                    <a:spcPct val="90000"/>
                  </a:lnSpc>
                  <a:spcBef>
                    <a:spcPts val="600"/>
                  </a:spcBef>
                </a:pPr>
                <a:r>
                  <a:rPr lang="en-US" sz="1400" dirty="0" smtClean="0"/>
                  <a:t>iOS</a:t>
                </a:r>
                <a:endParaRPr lang="en-US" sz="2400" dirty="0" smtClean="0"/>
              </a:p>
            </p:txBody>
          </p:sp>
        </p:grpSp>
      </p:grpSp>
      <p:grpSp>
        <p:nvGrpSpPr>
          <p:cNvPr id="3" name="Group 2"/>
          <p:cNvGrpSpPr/>
          <p:nvPr/>
        </p:nvGrpSpPr>
        <p:grpSpPr>
          <a:xfrm>
            <a:off x="3938035" y="1008403"/>
            <a:ext cx="7667555" cy="3594295"/>
            <a:chOff x="3938035" y="1008403"/>
            <a:chExt cx="7667555" cy="3594295"/>
          </a:xfrm>
        </p:grpSpPr>
        <p:sp>
          <p:nvSpPr>
            <p:cNvPr id="5" name="Rectangle 4"/>
            <p:cNvSpPr/>
            <p:nvPr/>
          </p:nvSpPr>
          <p:spPr>
            <a:xfrm>
              <a:off x="3948842" y="3495305"/>
              <a:ext cx="7656748" cy="11073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Universal Windows Platform</a:t>
              </a:r>
            </a:p>
          </p:txBody>
        </p:sp>
        <p:sp>
          <p:nvSpPr>
            <p:cNvPr id="24" name="Rectangle 23"/>
            <p:cNvSpPr/>
            <p:nvPr/>
          </p:nvSpPr>
          <p:spPr>
            <a:xfrm>
              <a:off x="617500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WWA</a:t>
              </a:r>
            </a:p>
          </p:txBody>
        </p:sp>
        <p:sp>
          <p:nvSpPr>
            <p:cNvPr id="25" name="Rectangle 24"/>
            <p:cNvSpPr/>
            <p:nvPr/>
          </p:nvSpPr>
          <p:spPr>
            <a:xfrm>
              <a:off x="506192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C++</a:t>
              </a:r>
            </a:p>
            <a:p>
              <a:pPr algn="ctr">
                <a:lnSpc>
                  <a:spcPct val="90000"/>
                </a:lnSpc>
                <a:spcBef>
                  <a:spcPts val="600"/>
                </a:spcBef>
              </a:pPr>
              <a:r>
                <a:rPr lang="en-US" sz="1400" dirty="0" smtClean="0"/>
                <a:t>&amp; CX</a:t>
              </a:r>
              <a:endParaRPr lang="en-US" sz="2400" dirty="0" smtClean="0"/>
            </a:p>
          </p:txBody>
        </p:sp>
        <p:sp>
          <p:nvSpPr>
            <p:cNvPr id="26" name="Rectangle 25"/>
            <p:cNvSpPr/>
            <p:nvPr/>
          </p:nvSpPr>
          <p:spPr>
            <a:xfrm>
              <a:off x="3948842"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languages</a:t>
              </a:r>
              <a:endParaRPr lang="en-US" sz="2400" dirty="0" smtClean="0"/>
            </a:p>
          </p:txBody>
        </p:sp>
        <p:sp>
          <p:nvSpPr>
            <p:cNvPr id="36" name="Rectangle 35"/>
            <p:cNvSpPr/>
            <p:nvPr/>
          </p:nvSpPr>
          <p:spPr>
            <a:xfrm>
              <a:off x="6175003" y="1008403"/>
              <a:ext cx="978266" cy="110664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HTML</a:t>
              </a:r>
            </a:p>
          </p:txBody>
        </p:sp>
        <p:sp>
          <p:nvSpPr>
            <p:cNvPr id="37" name="Rectangle 36"/>
            <p:cNvSpPr/>
            <p:nvPr/>
          </p:nvSpPr>
          <p:spPr>
            <a:xfrm>
              <a:off x="3938035" y="1640257"/>
              <a:ext cx="2091347" cy="474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DirectX</a:t>
              </a:r>
            </a:p>
          </p:txBody>
        </p:sp>
        <p:sp>
          <p:nvSpPr>
            <p:cNvPr id="38" name="Rectangle 37"/>
            <p:cNvSpPr/>
            <p:nvPr/>
          </p:nvSpPr>
          <p:spPr>
            <a:xfrm>
              <a:off x="3948841" y="1012199"/>
              <a:ext cx="2091347" cy="4938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XAML</a:t>
              </a:r>
            </a:p>
          </p:txBody>
        </p:sp>
      </p:grpSp>
      <p:grpSp>
        <p:nvGrpSpPr>
          <p:cNvPr id="2" name="Group 1"/>
          <p:cNvGrpSpPr/>
          <p:nvPr/>
        </p:nvGrpSpPr>
        <p:grpSpPr>
          <a:xfrm>
            <a:off x="609601" y="1008403"/>
            <a:ext cx="3204427" cy="3594295"/>
            <a:chOff x="609601" y="1008403"/>
            <a:chExt cx="3204427" cy="3594295"/>
          </a:xfrm>
        </p:grpSpPr>
        <p:sp>
          <p:nvSpPr>
            <p:cNvPr id="6" name="Rectangle 5"/>
            <p:cNvSpPr/>
            <p:nvPr/>
          </p:nvSpPr>
          <p:spPr>
            <a:xfrm>
              <a:off x="2835762" y="2258567"/>
              <a:ext cx="978266" cy="23441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C++</a:t>
              </a:r>
            </a:p>
          </p:txBody>
        </p:sp>
        <p:sp>
          <p:nvSpPr>
            <p:cNvPr id="19" name="Rectangle 18"/>
            <p:cNvSpPr/>
            <p:nvPr/>
          </p:nvSpPr>
          <p:spPr>
            <a:xfrm>
              <a:off x="609601" y="2258568"/>
              <a:ext cx="2091346" cy="10981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languages</a:t>
              </a:r>
              <a:endParaRPr lang="en-US" sz="2400" dirty="0" smtClean="0"/>
            </a:p>
          </p:txBody>
        </p:sp>
        <p:sp>
          <p:nvSpPr>
            <p:cNvPr id="29" name="Rectangle 28"/>
            <p:cNvSpPr/>
            <p:nvPr/>
          </p:nvSpPr>
          <p:spPr>
            <a:xfrm>
              <a:off x="2835762"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MFC</a:t>
              </a:r>
            </a:p>
          </p:txBody>
        </p:sp>
        <p:sp>
          <p:nvSpPr>
            <p:cNvPr id="30" name="Rectangle 29"/>
            <p:cNvSpPr/>
            <p:nvPr/>
          </p:nvSpPr>
          <p:spPr>
            <a:xfrm>
              <a:off x="172268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WF</a:t>
              </a:r>
            </a:p>
          </p:txBody>
        </p:sp>
        <p:sp>
          <p:nvSpPr>
            <p:cNvPr id="31" name="Rectangle 30"/>
            <p:cNvSpPr/>
            <p:nvPr/>
          </p:nvSpPr>
          <p:spPr>
            <a:xfrm>
              <a:off x="60960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WPF</a:t>
              </a:r>
            </a:p>
          </p:txBody>
        </p:sp>
        <p:sp>
          <p:nvSpPr>
            <p:cNvPr id="41" name="Rectangle 40"/>
            <p:cNvSpPr/>
            <p:nvPr/>
          </p:nvSpPr>
          <p:spPr>
            <a:xfrm>
              <a:off x="609601" y="3500204"/>
              <a:ext cx="2091346" cy="11024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runtime</a:t>
              </a:r>
              <a:endParaRPr lang="en-US" sz="2400" dirty="0" smtClean="0"/>
            </a:p>
          </p:txBody>
        </p:sp>
      </p:grpSp>
    </p:spTree>
    <p:extLst>
      <p:ext uri="{BB962C8B-B14F-4D97-AF65-F5344CB8AC3E}">
        <p14:creationId xmlns:p14="http://schemas.microsoft.com/office/powerpoint/2010/main" val="516352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Bridges </a:t>
            </a:r>
            <a:r>
              <a:rPr lang="zh-TW" altLang="en-US" dirty="0" smtClean="0"/>
              <a:t>技術可望為</a:t>
            </a:r>
            <a:r>
              <a:rPr lang="en-US" dirty="0" smtClean="0"/>
              <a:t> </a:t>
            </a:r>
            <a:r>
              <a:rPr lang="en-US" dirty="0" smtClean="0"/>
              <a:t>Windows </a:t>
            </a:r>
            <a:r>
              <a:rPr lang="en-US" dirty="0" smtClean="0"/>
              <a:t>platform </a:t>
            </a:r>
            <a:r>
              <a:rPr lang="zh-TW" altLang="en-US" dirty="0" smtClean="0"/>
              <a:t>帶來更多 </a:t>
            </a:r>
            <a:r>
              <a:rPr lang="en-US" altLang="zh-TW" dirty="0" smtClean="0"/>
              <a:t>apps</a:t>
            </a:r>
            <a:endParaRPr lang="en-US" dirty="0"/>
          </a:p>
        </p:txBody>
      </p:sp>
    </p:spTree>
    <p:extLst>
      <p:ext uri="{BB962C8B-B14F-4D97-AF65-F5344CB8AC3E}">
        <p14:creationId xmlns:p14="http://schemas.microsoft.com/office/powerpoint/2010/main" val="2244368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TW" dirty="0" smtClean="0"/>
              <a:t>UWP App </a:t>
            </a:r>
            <a:r>
              <a:rPr lang="zh-TW" altLang="en-US" dirty="0" smtClean="0"/>
              <a:t>操作介面設計</a:t>
            </a:r>
            <a:endParaRPr lang="en-US" dirty="0"/>
          </a:p>
        </p:txBody>
      </p:sp>
      <p:sp>
        <p:nvSpPr>
          <p:cNvPr id="4" name="Text Placeholder 3"/>
          <p:cNvSpPr>
            <a:spLocks noGrp="1"/>
          </p:cNvSpPr>
          <p:nvPr>
            <p:ph type="body" sz="quarter" idx="10"/>
          </p:nvPr>
        </p:nvSpPr>
        <p:spPr/>
        <p:txBody>
          <a:bodyPr/>
          <a:lstStyle/>
          <a:p>
            <a:r>
              <a:rPr lang="zh-TW" altLang="en-US" dirty="0" smtClean="0"/>
              <a:t>響應式 </a:t>
            </a:r>
            <a:r>
              <a:rPr lang="en-US" altLang="zh-TW" dirty="0" smtClean="0"/>
              <a:t>(responsive) </a:t>
            </a:r>
            <a:r>
              <a:rPr lang="zh-TW" altLang="en-US" dirty="0" smtClean="0"/>
              <a:t>設計</a:t>
            </a:r>
            <a:endParaRPr lang="en-US" dirty="0" smtClean="0"/>
          </a:p>
          <a:p>
            <a:pPr lvl="1"/>
            <a:r>
              <a:rPr lang="zh-TW" altLang="en-US" dirty="0" smtClean="0"/>
              <a:t>透過彈性的佈局方式來因應畫面細微的改變</a:t>
            </a:r>
            <a:endParaRPr lang="en-US" dirty="0" smtClean="0"/>
          </a:p>
          <a:p>
            <a:pPr lvl="1"/>
            <a:r>
              <a:rPr lang="zh-TW" altLang="en-US" dirty="0" smtClean="0"/>
              <a:t>許多控制項原本就支援響應式設計</a:t>
            </a:r>
            <a:endParaRPr lang="en-US" dirty="0" smtClean="0"/>
          </a:p>
          <a:p>
            <a:r>
              <a:rPr lang="zh-TW" altLang="en-US" dirty="0" smtClean="0"/>
              <a:t>自適應式 </a:t>
            </a:r>
            <a:r>
              <a:rPr lang="en-US" altLang="zh-TW" dirty="0" smtClean="0"/>
              <a:t>(</a:t>
            </a:r>
            <a:r>
              <a:rPr lang="en-US" altLang="zh-TW" dirty="0" smtClean="0"/>
              <a:t>a</a:t>
            </a:r>
            <a:r>
              <a:rPr lang="en-US" dirty="0" smtClean="0"/>
              <a:t>daptive) </a:t>
            </a:r>
            <a:r>
              <a:rPr lang="zh-TW" altLang="en-US" dirty="0" smtClean="0"/>
              <a:t>設計</a:t>
            </a:r>
            <a:endParaRPr lang="en-US" dirty="0" smtClean="0"/>
          </a:p>
          <a:p>
            <a:pPr lvl="1"/>
            <a:r>
              <a:rPr lang="zh-TW" altLang="en-US" dirty="0" smtClean="0"/>
              <a:t>透過更聰明的佈局方式來因應畫面大幅度地變動</a:t>
            </a:r>
            <a:endParaRPr lang="en-US" dirty="0" smtClean="0"/>
          </a:p>
          <a:p>
            <a:pPr lvl="1"/>
            <a:r>
              <a:rPr lang="zh-TW" altLang="en-US" dirty="0" smtClean="0"/>
              <a:t>根據不同的顯示狀態來動態調整控制項</a:t>
            </a:r>
            <a:endParaRPr lang="en-US" dirty="0" smtClean="0"/>
          </a:p>
          <a:p>
            <a:r>
              <a:rPr lang="zh-TW" altLang="en-US" dirty="0" smtClean="0"/>
              <a:t>量身訂作</a:t>
            </a:r>
            <a:endParaRPr lang="en-US" dirty="0" smtClean="0"/>
          </a:p>
          <a:p>
            <a:pPr lvl="1"/>
            <a:r>
              <a:rPr lang="zh-TW" altLang="en-US" dirty="0" smtClean="0"/>
              <a:t>根據裝置特性設計操作介面</a:t>
            </a:r>
            <a:r>
              <a:rPr lang="en-US" dirty="0" smtClean="0"/>
              <a:t> </a:t>
            </a:r>
            <a:endParaRPr lang="en-US" dirty="0" smtClean="0"/>
          </a:p>
          <a:p>
            <a:pPr lvl="1"/>
            <a:r>
              <a:rPr lang="zh-TW" altLang="en-US" dirty="0" smtClean="0"/>
              <a:t>某些裝置有其獨特的設計語言</a:t>
            </a:r>
            <a:endParaRPr lang="en-US" dirty="0" smtClean="0"/>
          </a:p>
        </p:txBody>
      </p:sp>
    </p:spTree>
    <p:extLst>
      <p:ext uri="{BB962C8B-B14F-4D97-AF65-F5344CB8AC3E}">
        <p14:creationId xmlns:p14="http://schemas.microsoft.com/office/powerpoint/2010/main" val="286151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自適應式設計</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grpSp>
        <p:nvGrpSpPr>
          <p:cNvPr id="4" name="Group 3"/>
          <p:cNvGrpSpPr/>
          <p:nvPr/>
        </p:nvGrpSpPr>
        <p:grpSpPr>
          <a:xfrm>
            <a:off x="3473611" y="1895875"/>
            <a:ext cx="8850447" cy="4784828"/>
            <a:chOff x="3473611" y="1895875"/>
            <a:chExt cx="8850447" cy="4784828"/>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39699" y="2219494"/>
              <a:ext cx="6714975" cy="3868204"/>
            </a:xfrm>
            <a:prstGeom prst="rect">
              <a:avLst/>
            </a:prstGeom>
          </p:spPr>
        </p:pic>
      </p:gr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45026" y="2525485"/>
            <a:ext cx="1932161" cy="3551713"/>
          </a:xfrm>
          <a:prstGeom prst="rect">
            <a:avLst/>
          </a:prstGeom>
        </p:spPr>
      </p:pic>
    </p:spTree>
    <p:extLst>
      <p:ext uri="{BB962C8B-B14F-4D97-AF65-F5344CB8AC3E}">
        <p14:creationId xmlns:p14="http://schemas.microsoft.com/office/powerpoint/2010/main" val="605625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量身訂作</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3119" y="2242875"/>
            <a:ext cx="6685846" cy="3758733"/>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051" y="2538316"/>
            <a:ext cx="1936242" cy="3441347"/>
          </a:xfrm>
          <a:prstGeom prst="rect">
            <a:avLst/>
          </a:prstGeom>
        </p:spPr>
      </p:pic>
    </p:spTree>
    <p:extLst>
      <p:ext uri="{BB962C8B-B14F-4D97-AF65-F5344CB8AC3E}">
        <p14:creationId xmlns:p14="http://schemas.microsoft.com/office/powerpoint/2010/main" val="44344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5487"/>
            <a:ext cx="11853631" cy="982133"/>
          </a:xfrm>
        </p:spPr>
        <p:txBody>
          <a:bodyPr/>
          <a:lstStyle/>
          <a:p>
            <a:r>
              <a:rPr lang="en-GB" dirty="0" smtClean="0"/>
              <a:t>Continuum for Convertibles and Phones</a:t>
            </a:r>
            <a:endParaRPr lang="en-GB" dirty="0"/>
          </a:p>
        </p:txBody>
      </p:sp>
      <p:pic>
        <p:nvPicPr>
          <p:cNvPr id="4" name="Picture 3"/>
          <p:cNvPicPr>
            <a:picLocks noChangeAspect="1"/>
          </p:cNvPicPr>
          <p:nvPr/>
        </p:nvPicPr>
        <p:blipFill>
          <a:blip r:embed="rId2"/>
          <a:stretch>
            <a:fillRect/>
          </a:stretch>
        </p:blipFill>
        <p:spPr>
          <a:xfrm>
            <a:off x="-390071" y="0"/>
            <a:ext cx="12825263" cy="6858000"/>
          </a:xfrm>
          <a:prstGeom prst="rect">
            <a:avLst/>
          </a:prstGeom>
        </p:spPr>
      </p:pic>
      <p:sp>
        <p:nvSpPr>
          <p:cNvPr id="5" name="TextBox 4"/>
          <p:cNvSpPr txBox="1"/>
          <p:nvPr/>
        </p:nvSpPr>
        <p:spPr>
          <a:xfrm>
            <a:off x="8406253" y="451310"/>
            <a:ext cx="4185100" cy="775597"/>
          </a:xfrm>
          <a:prstGeom prst="rect">
            <a:avLst/>
          </a:prstGeom>
          <a:noFill/>
        </p:spPr>
        <p:txBody>
          <a:bodyPr wrap="square" lIns="137160" tIns="109728" rIns="137160" bIns="109728" rtlCol="0">
            <a:spAutoFit/>
          </a:bodyPr>
          <a:lstStyle/>
          <a:p>
            <a:pPr>
              <a:lnSpc>
                <a:spcPct val="90000"/>
              </a:lnSpc>
              <a:spcBef>
                <a:spcPts val="600"/>
              </a:spcBef>
            </a:pPr>
            <a:r>
              <a:rPr lang="en-GB" sz="4000" dirty="0" smtClean="0">
                <a:solidFill>
                  <a:schemeClr val="bg1"/>
                </a:solidFill>
                <a:latin typeface="+mj-lt"/>
              </a:rPr>
              <a:t>Continuum</a:t>
            </a:r>
            <a:endParaRPr lang="en-GB" sz="4000" dirty="0" smtClean="0">
              <a:solidFill>
                <a:schemeClr val="bg1"/>
              </a:solidFill>
              <a:latin typeface="+mj-lt"/>
            </a:endParaRPr>
          </a:p>
        </p:txBody>
      </p:sp>
    </p:spTree>
    <p:extLst>
      <p:ext uri="{BB962C8B-B14F-4D97-AF65-F5344CB8AC3E}">
        <p14:creationId xmlns:p14="http://schemas.microsoft.com/office/powerpoint/2010/main" val="2585575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zh-TW" altLang="en-US" dirty="0" smtClean="0"/>
              <a:t>保有一致性、容易上手、完美整合的開發工具</a:t>
            </a:r>
            <a:endParaRPr lang="en-US" dirty="0"/>
          </a:p>
        </p:txBody>
      </p:sp>
    </p:spTree>
    <p:extLst>
      <p:ext uri="{BB962C8B-B14F-4D97-AF65-F5344CB8AC3E}">
        <p14:creationId xmlns:p14="http://schemas.microsoft.com/office/powerpoint/2010/main" val="380965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Visual Studio IDE</a:t>
            </a:r>
            <a:endParaRPr lang="en-US" dirty="0"/>
          </a:p>
        </p:txBody>
      </p:sp>
      <p:sp>
        <p:nvSpPr>
          <p:cNvPr id="5" name="Text Placeholder 4"/>
          <p:cNvSpPr>
            <a:spLocks noGrp="1"/>
          </p:cNvSpPr>
          <p:nvPr>
            <p:ph type="body" sz="quarter" idx="10"/>
          </p:nvPr>
        </p:nvSpPr>
        <p:spPr/>
        <p:txBody>
          <a:bodyPr/>
          <a:lstStyle/>
          <a:p>
            <a:r>
              <a:rPr lang="en-US" dirty="0" smtClean="0"/>
              <a:t>Every project type</a:t>
            </a:r>
          </a:p>
          <a:p>
            <a:pPr lvl="1"/>
            <a:r>
              <a:rPr lang="en-US" dirty="0" smtClean="0"/>
              <a:t>Desktop, Windows, Phone, Service, Web, Game, More…</a:t>
            </a:r>
          </a:p>
          <a:p>
            <a:r>
              <a:rPr lang="en-US" dirty="0" smtClean="0"/>
              <a:t>Every developer task</a:t>
            </a:r>
          </a:p>
          <a:p>
            <a:pPr lvl="1"/>
            <a:r>
              <a:rPr lang="en-US" dirty="0" smtClean="0"/>
              <a:t>Code edit, Architecture design, UX design, Debug, Profile, Review, Test, More…</a:t>
            </a:r>
          </a:p>
          <a:p>
            <a:r>
              <a:rPr lang="en-US" dirty="0" smtClean="0"/>
              <a:t>Every development language</a:t>
            </a:r>
          </a:p>
          <a:p>
            <a:pPr lvl="1"/>
            <a:r>
              <a:rPr lang="en-US" dirty="0" smtClean="0"/>
              <a:t>C++/CX, C#, Visual Basic, JavaScript, XAML, HTML, More…</a:t>
            </a:r>
          </a:p>
          <a:p>
            <a:r>
              <a:rPr lang="en-US" dirty="0" smtClean="0"/>
              <a:t>Visual Studio Online</a:t>
            </a:r>
          </a:p>
          <a:p>
            <a:pPr lvl="1"/>
            <a:r>
              <a:rPr lang="en-US" dirty="0" smtClean="0"/>
              <a:t>Source repository, project management, bug tracking, More… </a:t>
            </a:r>
            <a:endParaRPr lang="en-US" dirty="0"/>
          </a:p>
        </p:txBody>
      </p:sp>
    </p:spTree>
    <p:extLst>
      <p:ext uri="{BB962C8B-B14F-4D97-AF65-F5344CB8AC3E}">
        <p14:creationId xmlns:p14="http://schemas.microsoft.com/office/powerpoint/2010/main" val="340291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leNewProject">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
        <p:nvSpPr>
          <p:cNvPr id="6" name="Rectangle 5"/>
          <p:cNvSpPr/>
          <p:nvPr/>
        </p:nvSpPr>
        <p:spPr>
          <a:xfrm>
            <a:off x="11035431" y="200416"/>
            <a:ext cx="1156570" cy="400833"/>
          </a:xfrm>
          <a:prstGeom prst="rect">
            <a:avLst/>
          </a:prstGeom>
          <a:solidFill>
            <a:srgbClr val="EDEFF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EFEEF3"/>
              </a:solidFill>
            </a:endParaRPr>
          </a:p>
        </p:txBody>
      </p:sp>
    </p:spTree>
    <p:extLst>
      <p:ext uri="{BB962C8B-B14F-4D97-AF65-F5344CB8AC3E}">
        <p14:creationId xmlns:p14="http://schemas.microsoft.com/office/powerpoint/2010/main" val="747959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
        <p:nvSpPr>
          <p:cNvPr id="4" name="Title 3"/>
          <p:cNvSpPr>
            <a:spLocks noGrp="1"/>
          </p:cNvSpPr>
          <p:nvPr>
            <p:ph type="ctrTitle"/>
          </p:nvPr>
        </p:nvSpPr>
        <p:spPr>
          <a:xfrm>
            <a:off x="0" y="2948900"/>
            <a:ext cx="5647787" cy="960199"/>
          </a:xfrm>
          <a:solidFill>
            <a:srgbClr val="5C2D91">
              <a:alpha val="50196"/>
            </a:srgbClr>
          </a:solidFill>
        </p:spPr>
        <p:txBody>
          <a:bodyPr/>
          <a:lstStyle/>
          <a:p>
            <a:r>
              <a:rPr lang="en-US" dirty="0" smtClean="0"/>
              <a:t>UWP </a:t>
            </a:r>
            <a:r>
              <a:rPr lang="zh-TW" altLang="en-US" dirty="0" smtClean="0"/>
              <a:t>簡介</a:t>
            </a:r>
            <a:endParaRPr lang="en-US" dirty="0"/>
          </a:p>
        </p:txBody>
      </p:sp>
    </p:spTree>
    <p:extLst>
      <p:ext uri="{BB962C8B-B14F-4D97-AF65-F5344CB8AC3E}">
        <p14:creationId xmlns:p14="http://schemas.microsoft.com/office/powerpoint/2010/main" val="69585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 for Visual Studio</a:t>
            </a:r>
            <a:endParaRPr lang="en-US" dirty="0"/>
          </a:p>
        </p:txBody>
      </p:sp>
      <p:sp>
        <p:nvSpPr>
          <p:cNvPr id="3" name="Text Placeholder 2"/>
          <p:cNvSpPr>
            <a:spLocks noGrp="1"/>
          </p:cNvSpPr>
          <p:nvPr>
            <p:ph type="body" sz="quarter" idx="10"/>
          </p:nvPr>
        </p:nvSpPr>
        <p:spPr/>
        <p:txBody>
          <a:bodyPr/>
          <a:lstStyle/>
          <a:p>
            <a:r>
              <a:rPr lang="en-US" dirty="0" smtClean="0"/>
              <a:t>The XAML Developer’s IDE</a:t>
            </a:r>
          </a:p>
          <a:p>
            <a:pPr lvl="1"/>
            <a:r>
              <a:rPr lang="en-US" dirty="0" smtClean="0"/>
              <a:t>Visual Studio </a:t>
            </a:r>
            <a:r>
              <a:rPr lang="zh-TW" altLang="en-US" dirty="0" smtClean="0"/>
              <a:t>的一部份</a:t>
            </a:r>
            <a:endParaRPr lang="en-US" dirty="0" smtClean="0"/>
          </a:p>
          <a:p>
            <a:pPr lvl="1"/>
            <a:r>
              <a:rPr lang="zh-TW" altLang="en-US" dirty="0" smtClean="0"/>
              <a:t>完整的自動完成 </a:t>
            </a:r>
            <a:r>
              <a:rPr lang="en-US" dirty="0" smtClean="0"/>
              <a:t>&amp; </a:t>
            </a:r>
            <a:r>
              <a:rPr lang="en-US" dirty="0" err="1" smtClean="0"/>
              <a:t>intellisense</a:t>
            </a:r>
            <a:endParaRPr lang="en-US" dirty="0" smtClean="0"/>
          </a:p>
          <a:p>
            <a:pPr marL="342900" lvl="1" indent="-342900">
              <a:buFont typeface="Arial" panose="020B0604020202020204" pitchFamily="34" charset="0"/>
              <a:buChar char="•"/>
            </a:pPr>
            <a:r>
              <a:rPr lang="zh-TW" altLang="en-US" dirty="0" smtClean="0"/>
              <a:t>驗證</a:t>
            </a:r>
            <a:endParaRPr lang="en-US" dirty="0" smtClean="0"/>
          </a:p>
          <a:p>
            <a:pPr marL="342900" lvl="1" indent="-342900">
              <a:buFont typeface="Arial" panose="020B0604020202020204" pitchFamily="34" charset="0"/>
              <a:buChar char="•"/>
            </a:pPr>
            <a:r>
              <a:rPr lang="en-US" dirty="0" smtClean="0"/>
              <a:t>Snippets</a:t>
            </a:r>
          </a:p>
          <a:p>
            <a:pPr marL="342900" lvl="1" indent="-342900">
              <a:buFont typeface="Arial" panose="020B0604020202020204" pitchFamily="34" charset="0"/>
              <a:buChar char="•"/>
            </a:pPr>
            <a:r>
              <a:rPr lang="en-US" dirty="0" smtClean="0"/>
              <a:t>Peek</a:t>
            </a:r>
          </a:p>
          <a:p>
            <a:pPr lvl="1"/>
            <a:r>
              <a:rPr lang="zh-TW" altLang="en-US" dirty="0" smtClean="0"/>
              <a:t>檔案及方案管理</a:t>
            </a:r>
            <a:endParaRPr lang="en-US" dirty="0" smtClean="0"/>
          </a:p>
          <a:p>
            <a:pPr lvl="1"/>
            <a:r>
              <a:rPr lang="zh-TW" altLang="en-US" dirty="0" smtClean="0"/>
              <a:t>資源管理</a:t>
            </a:r>
            <a:endParaRPr lang="en-US" dirty="0" smtClean="0"/>
          </a:p>
          <a:p>
            <a:pPr lvl="1"/>
            <a:r>
              <a:rPr lang="zh-TW" altLang="en-US" dirty="0" smtClean="0"/>
              <a:t>資料管理</a:t>
            </a:r>
            <a:endParaRPr lang="en-US" dirty="0" smtClean="0"/>
          </a:p>
          <a:p>
            <a:pPr lvl="1"/>
            <a:r>
              <a:rPr lang="zh-TW" altLang="en-US" dirty="0" smtClean="0"/>
              <a:t>動畫</a:t>
            </a:r>
            <a:endParaRPr lang="en-US" dirty="0" smtClean="0"/>
          </a:p>
          <a:p>
            <a:pPr lvl="1"/>
            <a:r>
              <a:rPr lang="zh-TW" altLang="en-US" dirty="0" smtClean="0"/>
              <a:t>狀態設計</a:t>
            </a:r>
            <a:endParaRPr lang="en-US" dirty="0" smtClean="0"/>
          </a:p>
          <a:p>
            <a:endParaRPr lang="en-US" dirty="0"/>
          </a:p>
        </p:txBody>
      </p:sp>
      <p:pic>
        <p:nvPicPr>
          <p:cNvPr id="4" name="Picture 3"/>
          <p:cNvPicPr>
            <a:picLocks noChangeAspect="1"/>
          </p:cNvPicPr>
          <p:nvPr/>
        </p:nvPicPr>
        <p:blipFill>
          <a:blip r:embed="rId2"/>
          <a:stretch>
            <a:fillRect/>
          </a:stretch>
        </p:blipFill>
        <p:spPr>
          <a:xfrm>
            <a:off x="5594365" y="2348751"/>
            <a:ext cx="6109058" cy="3903009"/>
          </a:xfrm>
          <a:prstGeom prst="rect">
            <a:avLst/>
          </a:prstGeom>
        </p:spPr>
      </p:pic>
    </p:spTree>
    <p:extLst>
      <p:ext uri="{BB962C8B-B14F-4D97-AF65-F5344CB8AC3E}">
        <p14:creationId xmlns:p14="http://schemas.microsoft.com/office/powerpoint/2010/main" val="3761227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TW" altLang="en-US" dirty="0" smtClean="0"/>
              <a:t>開發人員模式</a:t>
            </a:r>
            <a:endParaRPr lang="en-US" dirty="0"/>
          </a:p>
        </p:txBody>
      </p:sp>
      <p:pic>
        <p:nvPicPr>
          <p:cNvPr id="10" name="Picture 9"/>
          <p:cNvPicPr>
            <a:picLocks noChangeAspect="1"/>
          </p:cNvPicPr>
          <p:nvPr/>
        </p:nvPicPr>
        <p:blipFill>
          <a:blip r:embed="rId2"/>
          <a:stretch>
            <a:fillRect/>
          </a:stretch>
        </p:blipFill>
        <p:spPr>
          <a:xfrm>
            <a:off x="4421739" y="1187620"/>
            <a:ext cx="6727855" cy="525757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84619" y="1187620"/>
            <a:ext cx="3028485" cy="5199264"/>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bwMode="auto">
          <a:xfrm>
            <a:off x="828401" y="3920385"/>
            <a:ext cx="2123143"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268503" y="3101452"/>
            <a:ext cx="2123143" cy="457200"/>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8364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8852" y="205487"/>
            <a:ext cx="2723910" cy="2042932"/>
          </a:xfrm>
          <a:prstGeom prst="rect">
            <a:avLst/>
          </a:prstGeom>
        </p:spPr>
      </p:pic>
      <p:sp>
        <p:nvSpPr>
          <p:cNvPr id="4" name="Title 3"/>
          <p:cNvSpPr>
            <a:spLocks noGrp="1"/>
          </p:cNvSpPr>
          <p:nvPr>
            <p:ph type="title"/>
          </p:nvPr>
        </p:nvSpPr>
        <p:spPr/>
        <p:txBody>
          <a:bodyPr/>
          <a:lstStyle/>
          <a:p>
            <a:r>
              <a:rPr lang="zh-TW" altLang="en-US" dirty="0" smtClean="0"/>
              <a:t>開發環境</a:t>
            </a:r>
            <a:endParaRPr lang="en-GB" dirty="0"/>
          </a:p>
        </p:txBody>
      </p:sp>
      <p:sp>
        <p:nvSpPr>
          <p:cNvPr id="5" name="Text Placeholder 4"/>
          <p:cNvSpPr>
            <a:spLocks noGrp="1"/>
          </p:cNvSpPr>
          <p:nvPr>
            <p:ph type="body" sz="quarter" idx="10"/>
          </p:nvPr>
        </p:nvSpPr>
        <p:spPr/>
        <p:txBody>
          <a:bodyPr/>
          <a:lstStyle/>
          <a:p>
            <a:r>
              <a:rPr lang="en-GB" dirty="0" smtClean="0"/>
              <a:t>Windows 10</a:t>
            </a:r>
          </a:p>
          <a:p>
            <a:pPr lvl="1"/>
            <a:r>
              <a:rPr lang="zh-TW" altLang="en-US" dirty="0" smtClean="0"/>
              <a:t>搭配</a:t>
            </a:r>
            <a:r>
              <a:rPr lang="en-GB" dirty="0" smtClean="0"/>
              <a:t> </a:t>
            </a:r>
            <a:r>
              <a:rPr lang="en-GB" dirty="0" smtClean="0"/>
              <a:t>Visual Studio 2015  </a:t>
            </a:r>
          </a:p>
          <a:p>
            <a:r>
              <a:rPr lang="en-GB" dirty="0" smtClean="0"/>
              <a:t>Windows 8.1 &amp; Windows Server 2012 R2</a:t>
            </a:r>
          </a:p>
          <a:p>
            <a:pPr lvl="1"/>
            <a:r>
              <a:rPr lang="en-GB" dirty="0" smtClean="0"/>
              <a:t>Visual </a:t>
            </a:r>
            <a:r>
              <a:rPr lang="en-GB" dirty="0" smtClean="0"/>
              <a:t>Studio </a:t>
            </a:r>
            <a:r>
              <a:rPr lang="zh-TW" altLang="en-US" dirty="0" smtClean="0"/>
              <a:t>設計工具無法操作</a:t>
            </a:r>
            <a:endParaRPr lang="en-GB" dirty="0" smtClean="0"/>
          </a:p>
          <a:p>
            <a:pPr lvl="1"/>
            <a:r>
              <a:rPr lang="zh-TW" altLang="en-US" dirty="0" smtClean="0"/>
              <a:t>必須在</a:t>
            </a:r>
            <a:r>
              <a:rPr lang="en-GB" dirty="0" smtClean="0"/>
              <a:t> </a:t>
            </a:r>
            <a:r>
              <a:rPr lang="en-GB" dirty="0" smtClean="0"/>
              <a:t>Windows 10 </a:t>
            </a:r>
            <a:r>
              <a:rPr lang="zh-TW" altLang="en-US" dirty="0" smtClean="0"/>
              <a:t>裝置或使用遠端偵錯工具來測試及除錯</a:t>
            </a:r>
            <a:endParaRPr lang="en-GB" dirty="0" smtClean="0"/>
          </a:p>
        </p:txBody>
      </p:sp>
    </p:spTree>
    <p:extLst>
      <p:ext uri="{BB962C8B-B14F-4D97-AF65-F5344CB8AC3E}">
        <p14:creationId xmlns:p14="http://schemas.microsoft.com/office/powerpoint/2010/main" val="420891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zh-TW" altLang="en-US" dirty="0" smtClean="0"/>
              <a:t>所有的</a:t>
            </a:r>
            <a:r>
              <a:rPr lang="en-US" dirty="0" smtClean="0"/>
              <a:t> </a:t>
            </a:r>
            <a:r>
              <a:rPr lang="en-US" dirty="0" smtClean="0"/>
              <a:t>Windows app </a:t>
            </a:r>
            <a:r>
              <a:rPr lang="zh-TW" altLang="en-US" dirty="0" smtClean="0"/>
              <a:t>皆會使用</a:t>
            </a:r>
            <a:r>
              <a:rPr lang="en-US" altLang="zh-TW" dirty="0" smtClean="0"/>
              <a:t/>
            </a:r>
            <a:br>
              <a:rPr lang="en-US" altLang="zh-TW" dirty="0" smtClean="0"/>
            </a:br>
            <a:r>
              <a:rPr lang="en-US" dirty="0" err="1" smtClean="0"/>
              <a:t>.Net</a:t>
            </a:r>
            <a:r>
              <a:rPr lang="en-US" dirty="0" smtClean="0"/>
              <a:t> Native </a:t>
            </a:r>
            <a:r>
              <a:rPr lang="zh-TW" altLang="en-US" dirty="0" smtClean="0"/>
              <a:t>的技術來編譯</a:t>
            </a:r>
            <a:endParaRPr lang="en-US" dirty="0"/>
          </a:p>
        </p:txBody>
      </p:sp>
    </p:spTree>
    <p:extLst>
      <p:ext uri="{BB962C8B-B14F-4D97-AF65-F5344CB8AC3E}">
        <p14:creationId xmlns:p14="http://schemas.microsoft.com/office/powerpoint/2010/main" val="508626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smtClean="0"/>
              <a:t>使用 </a:t>
            </a:r>
            <a:r>
              <a:rPr lang="en-US" dirty="0" err="1" smtClean="0"/>
              <a:t>.</a:t>
            </a:r>
            <a:r>
              <a:rPr lang="en-US" dirty="0" err="1" smtClean="0"/>
              <a:t>Net</a:t>
            </a:r>
            <a:r>
              <a:rPr lang="en-US" dirty="0" smtClean="0"/>
              <a:t> </a:t>
            </a:r>
            <a:r>
              <a:rPr lang="en-US" dirty="0" smtClean="0"/>
              <a:t>Native </a:t>
            </a:r>
            <a:r>
              <a:rPr lang="zh-TW" altLang="en-US" dirty="0" smtClean="0"/>
              <a:t>技術的好處</a:t>
            </a:r>
            <a:endParaRPr lang="en-US" dirty="0"/>
          </a:p>
        </p:txBody>
      </p:sp>
      <p:sp>
        <p:nvSpPr>
          <p:cNvPr id="6" name="Text Placeholder 5"/>
          <p:cNvSpPr>
            <a:spLocks noGrp="1"/>
          </p:cNvSpPr>
          <p:nvPr>
            <p:ph type="body" sz="quarter" idx="10"/>
          </p:nvPr>
        </p:nvSpPr>
        <p:spPr/>
        <p:txBody>
          <a:bodyPr/>
          <a:lstStyle/>
          <a:p>
            <a:r>
              <a:rPr lang="zh-TW" altLang="en-US" dirty="0" smtClean="0"/>
              <a:t>啟動時間提升 </a:t>
            </a:r>
            <a:r>
              <a:rPr lang="en-US" dirty="0" smtClean="0"/>
              <a:t>50%</a:t>
            </a:r>
            <a:endParaRPr lang="en-US" dirty="0" smtClean="0"/>
          </a:p>
          <a:p>
            <a:r>
              <a:rPr lang="zh-TW" altLang="en-US" dirty="0" smtClean="0"/>
              <a:t>減少 </a:t>
            </a:r>
            <a:r>
              <a:rPr lang="en-US" dirty="0" smtClean="0"/>
              <a:t>14</a:t>
            </a:r>
            <a:r>
              <a:rPr lang="en-US" dirty="0" smtClean="0"/>
              <a:t>% </a:t>
            </a:r>
            <a:r>
              <a:rPr lang="zh-TW" altLang="en-US" smtClean="0"/>
              <a:t>的記憶體使用</a:t>
            </a:r>
            <a:endParaRPr lang="en-US" dirty="0" smtClean="0"/>
          </a:p>
        </p:txBody>
      </p:sp>
    </p:spTree>
    <p:extLst>
      <p:ext uri="{BB962C8B-B14F-4D97-AF65-F5344CB8AC3E}">
        <p14:creationId xmlns:p14="http://schemas.microsoft.com/office/powerpoint/2010/main" val="3821166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Universal Windows Platform </a:t>
            </a:r>
            <a:r>
              <a:rPr lang="zh-TW" altLang="en-US" dirty="0"/>
              <a:t>簡介</a:t>
            </a:r>
            <a:endParaRPr lang="en-US" dirty="0"/>
          </a:p>
          <a:p>
            <a:pPr marL="234950" lvl="1" indent="0">
              <a:buNone/>
            </a:pPr>
            <a:r>
              <a:rPr lang="zh-TW" altLang="en-US" dirty="0"/>
              <a:t>單一</a:t>
            </a:r>
            <a:r>
              <a:rPr lang="en-US" dirty="0"/>
              <a:t> Windows </a:t>
            </a:r>
            <a:r>
              <a:rPr lang="zh-TW" altLang="en-US" dirty="0"/>
              <a:t>平台</a:t>
            </a:r>
            <a:endParaRPr lang="en-US" dirty="0"/>
          </a:p>
          <a:p>
            <a:pPr marL="234950" lvl="1" indent="0">
              <a:buNone/>
            </a:pPr>
            <a:r>
              <a:rPr lang="en-US" altLang="zh-TW" dirty="0"/>
              <a:t>UWP </a:t>
            </a:r>
            <a:r>
              <a:rPr lang="zh-TW" altLang="en-US" dirty="0"/>
              <a:t>軟體架構</a:t>
            </a:r>
            <a:endParaRPr lang="en-US" dirty="0"/>
          </a:p>
          <a:p>
            <a:pPr marL="234950" lvl="1" indent="0">
              <a:buNone/>
            </a:pPr>
            <a:r>
              <a:rPr lang="en-US" dirty="0"/>
              <a:t>App </a:t>
            </a:r>
            <a:r>
              <a:rPr lang="zh-TW" altLang="en-US" dirty="0"/>
              <a:t>設計原則</a:t>
            </a:r>
            <a:endParaRPr lang="en-US" dirty="0"/>
          </a:p>
          <a:p>
            <a:pPr indent="-222250"/>
            <a:r>
              <a:rPr lang="zh-TW" altLang="en-US" dirty="0"/>
              <a:t>開發工具操作</a:t>
            </a:r>
            <a:endParaRPr lang="en-US" dirty="0"/>
          </a:p>
          <a:p>
            <a:pPr marL="234950" lvl="1" indent="0">
              <a:buNone/>
            </a:pPr>
            <a:r>
              <a:rPr lang="en-US" dirty="0"/>
              <a:t>Visual Studio 2015 </a:t>
            </a:r>
            <a:r>
              <a:rPr lang="zh-TW" altLang="en-US" dirty="0"/>
              <a:t>及 </a:t>
            </a:r>
            <a:r>
              <a:rPr lang="en-US" altLang="zh-TW" dirty="0"/>
              <a:t>Blend for Visual Studio 2015</a:t>
            </a:r>
            <a:endParaRPr lang="en-US" dirty="0"/>
          </a:p>
          <a:p>
            <a:pPr marL="234950" lvl="1" indent="0">
              <a:buNone/>
            </a:pPr>
            <a:r>
              <a:rPr lang="zh-TW" altLang="en-US" dirty="0"/>
              <a:t>處理 </a:t>
            </a:r>
            <a:r>
              <a:rPr lang="en-US" altLang="zh-TW" dirty="0"/>
              <a:t>XAML </a:t>
            </a:r>
            <a:r>
              <a:rPr lang="zh-TW" altLang="en-US" dirty="0"/>
              <a:t>及程式碼</a:t>
            </a:r>
            <a:endParaRPr lang="en-US" altLang="zh-TW" dirty="0"/>
          </a:p>
          <a:p>
            <a:pPr marL="234950" lvl="1" indent="0">
              <a:buNone/>
            </a:pPr>
            <a:r>
              <a:rPr lang="zh-TW" altLang="en-US" dirty="0"/>
              <a:t>執行模擬環境</a:t>
            </a:r>
            <a:endParaRPr lang="en-US" dirty="0"/>
          </a:p>
        </p:txBody>
      </p:sp>
    </p:spTree>
    <p:extLst>
      <p:ext uri="{BB962C8B-B14F-4D97-AF65-F5344CB8AC3E}">
        <p14:creationId xmlns:p14="http://schemas.microsoft.com/office/powerpoint/2010/main" val="2986928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893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412185" y="623527"/>
            <a:ext cx="666429" cy="217175"/>
          </a:xfrm>
          <a:prstGeom prst="rect">
            <a:avLst/>
          </a:prstGeom>
          <a:noFill/>
        </p:spPr>
        <p:txBody>
          <a:bodyPr wrap="square" lIns="0" tIns="0" rIns="0" bIns="0" rtlCol="0">
            <a:spAutoFit/>
          </a:bodyPr>
          <a:lstStyle/>
          <a:p>
            <a:pPr algn="ctr" defTabSz="896068">
              <a:lnSpc>
                <a:spcPct val="90000"/>
              </a:lnSpc>
              <a:spcAft>
                <a:spcPts val="588"/>
              </a:spcAft>
            </a:pPr>
            <a:r>
              <a:rPr lang="zh-TW" altLang="en-US" sz="1568" dirty="0" smtClean="0">
                <a:solidFill>
                  <a:srgbClr val="4F4F4F"/>
                </a:solidFill>
                <a:cs typeface="Segoe UI" panose="020B0502040204020203" pitchFamily="34" charset="0"/>
              </a:rPr>
              <a:t>手機</a:t>
            </a:r>
            <a:endParaRPr lang="en-US" sz="1568" dirty="0">
              <a:solidFill>
                <a:srgbClr val="4F4F4F"/>
              </a:solidFill>
              <a:cs typeface="Segoe UI" panose="020B0502040204020203" pitchFamily="34" charset="0"/>
            </a:endParaRPr>
          </a:p>
        </p:txBody>
      </p:sp>
      <p:sp>
        <p:nvSpPr>
          <p:cNvPr id="40" name="TextBox 39"/>
          <p:cNvSpPr txBox="1"/>
          <p:nvPr/>
        </p:nvSpPr>
        <p:spPr>
          <a:xfrm>
            <a:off x="2595372" y="623527"/>
            <a:ext cx="1165530" cy="217175"/>
          </a:xfrm>
          <a:prstGeom prst="rect">
            <a:avLst/>
          </a:prstGeom>
          <a:noFill/>
        </p:spPr>
        <p:txBody>
          <a:bodyPr wrap="square" lIns="0" tIns="0" rIns="0" bIns="0" rtlCol="0">
            <a:spAutoFit/>
          </a:bodyPr>
          <a:lstStyle/>
          <a:p>
            <a:pPr algn="ctr" defTabSz="896068">
              <a:lnSpc>
                <a:spcPct val="90000"/>
              </a:lnSpc>
              <a:spcAft>
                <a:spcPts val="588"/>
              </a:spcAft>
            </a:pPr>
            <a:r>
              <a:rPr lang="zh-TW" altLang="en-US" sz="1568" dirty="0" smtClean="0">
                <a:solidFill>
                  <a:srgbClr val="4F4F4F"/>
                </a:solidFill>
                <a:cs typeface="Segoe UI" panose="020B0502040204020203" pitchFamily="34" charset="0"/>
              </a:rPr>
              <a:t>小平板</a:t>
            </a:r>
            <a:endParaRPr lang="en-US" sz="1568" dirty="0">
              <a:solidFill>
                <a:srgbClr val="4F4F4F"/>
              </a:solidFill>
              <a:cs typeface="Segoe UI" panose="020B0502040204020203" pitchFamily="34" charset="0"/>
            </a:endParaRPr>
          </a:p>
        </p:txBody>
      </p:sp>
      <p:sp>
        <p:nvSpPr>
          <p:cNvPr id="41" name="TextBox 40"/>
          <p:cNvSpPr txBox="1"/>
          <p:nvPr/>
        </p:nvSpPr>
        <p:spPr>
          <a:xfrm>
            <a:off x="5775782" y="406352"/>
            <a:ext cx="1968751" cy="511294"/>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altLang="zh-TW" sz="1568" dirty="0" smtClean="0">
                <a:solidFill>
                  <a:srgbClr val="4F4F4F"/>
                </a:solidFill>
              </a:rPr>
              <a:t>2 </a:t>
            </a:r>
            <a:r>
              <a:rPr lang="zh-TW" altLang="en-US" sz="1568" dirty="0" smtClean="0">
                <a:solidFill>
                  <a:srgbClr val="4F4F4F"/>
                </a:solidFill>
              </a:rPr>
              <a:t>合 </a:t>
            </a:r>
            <a:r>
              <a:rPr lang="en-US" altLang="zh-TW" sz="1568" dirty="0" smtClean="0">
                <a:solidFill>
                  <a:srgbClr val="4F4F4F"/>
                </a:solidFill>
              </a:rPr>
              <a:t>1</a:t>
            </a:r>
          </a:p>
          <a:p>
            <a:r>
              <a:rPr lang="zh-TW" altLang="en-US" sz="1568" dirty="0" smtClean="0">
                <a:solidFill>
                  <a:srgbClr val="4F4F4F"/>
                </a:solidFill>
              </a:rPr>
              <a:t>平板或筆電</a:t>
            </a:r>
            <a:endParaRPr lang="en-US" sz="1568" dirty="0">
              <a:solidFill>
                <a:srgbClr val="4F4F4F"/>
              </a:solidFill>
            </a:endParaRPr>
          </a:p>
        </p:txBody>
      </p:sp>
      <p:sp>
        <p:nvSpPr>
          <p:cNvPr id="42" name="TextBox 41"/>
          <p:cNvSpPr txBox="1"/>
          <p:nvPr/>
        </p:nvSpPr>
        <p:spPr>
          <a:xfrm>
            <a:off x="9689813" y="406352"/>
            <a:ext cx="1919945" cy="511294"/>
          </a:xfrm>
          <a:prstGeom prst="rect">
            <a:avLst/>
          </a:prstGeom>
          <a:noFill/>
        </p:spPr>
        <p:txBody>
          <a:bodyPr wrap="square" lIns="0" tIns="0" rIns="0" bIns="0" rtlCol="0">
            <a:spAutoFit/>
          </a:bodyPr>
          <a:lstStyle/>
          <a:p>
            <a:pPr algn="ctr" defTabSz="896068">
              <a:lnSpc>
                <a:spcPct val="90000"/>
              </a:lnSpc>
              <a:spcAft>
                <a:spcPts val="588"/>
              </a:spcAft>
            </a:pPr>
            <a:r>
              <a:rPr lang="zh-TW" altLang="en-US" sz="1568" dirty="0" smtClean="0">
                <a:solidFill>
                  <a:srgbClr val="4F4F4F"/>
                </a:solidFill>
                <a:cs typeface="Segoe UI" panose="020B0502040204020203" pitchFamily="34" charset="0"/>
              </a:rPr>
              <a:t>桌上型電腦</a:t>
            </a:r>
            <a:endParaRPr lang="en-US" altLang="zh-TW" sz="1568" dirty="0" smtClean="0">
              <a:solidFill>
                <a:srgbClr val="4F4F4F"/>
              </a:solidFill>
              <a:cs typeface="Segoe UI" panose="020B0502040204020203" pitchFamily="34" charset="0"/>
            </a:endParaRPr>
          </a:p>
          <a:p>
            <a:pPr algn="ctr" defTabSz="896068">
              <a:lnSpc>
                <a:spcPct val="90000"/>
              </a:lnSpc>
              <a:spcAft>
                <a:spcPts val="588"/>
              </a:spcAft>
            </a:pPr>
            <a:r>
              <a:rPr lang="en-US" sz="1568" dirty="0" smtClean="0">
                <a:solidFill>
                  <a:srgbClr val="4F4F4F"/>
                </a:solidFill>
                <a:cs typeface="Segoe UI" panose="020B0502040204020203" pitchFamily="34" charset="0"/>
              </a:rPr>
              <a:t>All-In-One</a:t>
            </a:r>
            <a:endParaRPr lang="en-US" sz="1568" dirty="0">
              <a:solidFill>
                <a:srgbClr val="4F4F4F"/>
              </a:solidFill>
              <a:cs typeface="Segoe UI" panose="020B0502040204020203" pitchFamily="34" charset="0"/>
            </a:endParaRPr>
          </a:p>
        </p:txBody>
      </p:sp>
      <p:sp>
        <p:nvSpPr>
          <p:cNvPr id="44" name="TextBox 43"/>
          <p:cNvSpPr txBox="1"/>
          <p:nvPr/>
        </p:nvSpPr>
        <p:spPr>
          <a:xfrm>
            <a:off x="1471847" y="623527"/>
            <a:ext cx="84178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Phablet</a:t>
            </a:r>
          </a:p>
        </p:txBody>
      </p:sp>
      <p:sp>
        <p:nvSpPr>
          <p:cNvPr id="48" name="TextBox 47"/>
          <p:cNvSpPr txBox="1"/>
          <p:nvPr/>
        </p:nvSpPr>
        <p:spPr>
          <a:xfrm>
            <a:off x="3836815" y="623527"/>
            <a:ext cx="1946060" cy="217175"/>
          </a:xfrm>
          <a:prstGeom prst="rect">
            <a:avLst/>
          </a:prstGeom>
          <a:noFill/>
        </p:spPr>
        <p:txBody>
          <a:bodyPr wrap="square" lIns="0" tIns="0" rIns="0" bIns="0" rtlCol="0">
            <a:spAutoFit/>
          </a:bodyPr>
          <a:lstStyle/>
          <a:p>
            <a:pPr algn="ctr" defTabSz="896068">
              <a:lnSpc>
                <a:spcPct val="90000"/>
              </a:lnSpc>
              <a:spcAft>
                <a:spcPts val="588"/>
              </a:spcAft>
            </a:pPr>
            <a:r>
              <a:rPr lang="zh-TW" altLang="en-US" sz="1568" dirty="0" smtClean="0">
                <a:solidFill>
                  <a:srgbClr val="4F4F4F"/>
                </a:solidFill>
                <a:cs typeface="Segoe UI" panose="020B0502040204020203" pitchFamily="34" charset="0"/>
              </a:rPr>
              <a:t>平板電腦</a:t>
            </a:r>
            <a:endParaRPr lang="en-US" sz="1568" dirty="0">
              <a:solidFill>
                <a:srgbClr val="4F4F4F"/>
              </a:solidFill>
              <a:cs typeface="Segoe UI" panose="020B0502040204020203" pitchFamily="34" charset="0"/>
            </a:endParaRPr>
          </a:p>
        </p:txBody>
      </p:sp>
      <p:sp>
        <p:nvSpPr>
          <p:cNvPr id="49" name="TextBox 48"/>
          <p:cNvSpPr txBox="1"/>
          <p:nvPr/>
        </p:nvSpPr>
        <p:spPr>
          <a:xfrm>
            <a:off x="8239882" y="623526"/>
            <a:ext cx="954581" cy="217175"/>
          </a:xfrm>
          <a:prstGeom prst="rect">
            <a:avLst/>
          </a:prstGeom>
          <a:noFill/>
        </p:spPr>
        <p:txBody>
          <a:bodyPr wrap="square" lIns="0" tIns="0" rIns="0" bIns="0" rtlCol="0">
            <a:spAutoFit/>
          </a:bodyPr>
          <a:lstStyle/>
          <a:p>
            <a:pPr algn="ctr" defTabSz="896068">
              <a:lnSpc>
                <a:spcPct val="90000"/>
              </a:lnSpc>
              <a:spcAft>
                <a:spcPts val="588"/>
              </a:spcAft>
            </a:pPr>
            <a:r>
              <a:rPr lang="zh-TW" altLang="en-US" sz="1568" dirty="0" smtClean="0">
                <a:solidFill>
                  <a:srgbClr val="4F4F4F"/>
                </a:solidFill>
                <a:cs typeface="Segoe UI" panose="020B0502040204020203" pitchFamily="34" charset="0"/>
              </a:rPr>
              <a:t>傳統筆電</a:t>
            </a:r>
            <a:endParaRPr lang="en-US" sz="1568" dirty="0">
              <a:solidFill>
                <a:srgbClr val="4F4F4F"/>
              </a:solidFill>
              <a:cs typeface="Segoe UI" panose="020B0502040204020203" pitchFamily="34" charset="0"/>
            </a:endParaRPr>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6024389" y="929516"/>
            <a:ext cx="1548552" cy="984968"/>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1739" y="929516"/>
            <a:ext cx="1526022" cy="1122656"/>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0545" y="929516"/>
            <a:ext cx="1498600" cy="958121"/>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4091" y="929516"/>
            <a:ext cx="870079" cy="668096"/>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294" y="929516"/>
            <a:ext cx="595589" cy="580053"/>
          </a:xfrm>
          <a:prstGeom prst="rect">
            <a:avLst/>
          </a:prstGeom>
        </p:spPr>
      </p:pic>
      <p:pic>
        <p:nvPicPr>
          <p:cNvPr id="37"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746006" y="929516"/>
            <a:ext cx="853043" cy="849703"/>
          </a:xfrm>
          <a:prstGeom prst="rect">
            <a:avLst/>
          </a:prstGeom>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8011658" y="929516"/>
            <a:ext cx="1578245" cy="1016751"/>
          </a:xfrm>
          <a:prstGeom prst="rect">
            <a:avLst/>
          </a:prstGeom>
        </p:spPr>
      </p:pic>
      <p:sp>
        <p:nvSpPr>
          <p:cNvPr id="21" name="TextBox 20"/>
          <p:cNvSpPr txBox="1"/>
          <p:nvPr/>
        </p:nvSpPr>
        <p:spPr>
          <a:xfrm>
            <a:off x="5434737" y="4097254"/>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Xbox</a:t>
            </a:r>
          </a:p>
        </p:txBody>
      </p:sp>
      <p:sp>
        <p:nvSpPr>
          <p:cNvPr id="22" name="TextBox 21"/>
          <p:cNvSpPr txBox="1"/>
          <p:nvPr/>
        </p:nvSpPr>
        <p:spPr>
          <a:xfrm>
            <a:off x="9894739" y="4097254"/>
            <a:ext cx="1225835"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IoT</a:t>
            </a:r>
          </a:p>
        </p:txBody>
      </p:sp>
      <p:sp>
        <p:nvSpPr>
          <p:cNvPr id="23" name="TextBox 22"/>
          <p:cNvSpPr txBox="1"/>
          <p:nvPr/>
        </p:nvSpPr>
        <p:spPr>
          <a:xfrm>
            <a:off x="2064412" y="4097254"/>
            <a:ext cx="1143403"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Surface Hub</a:t>
            </a:r>
          </a:p>
        </p:txBody>
      </p:sp>
      <p:grpSp>
        <p:nvGrpSpPr>
          <p:cNvPr id="24" name="Xbox"/>
          <p:cNvGrpSpPr/>
          <p:nvPr/>
        </p:nvGrpSpPr>
        <p:grpSpPr bwMode="ltGray">
          <a:xfrm>
            <a:off x="4776383" y="4361421"/>
            <a:ext cx="1991309" cy="1432638"/>
            <a:chOff x="8610991" y="1992417"/>
            <a:chExt cx="3186889" cy="2292792"/>
          </a:xfrm>
        </p:grpSpPr>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1199585" y="4368464"/>
            <a:ext cx="2873059" cy="1752816"/>
          </a:xfrm>
          <a:prstGeom prst="rect">
            <a:avLst/>
          </a:prstGeom>
        </p:spPr>
      </p:pic>
      <p:grpSp>
        <p:nvGrpSpPr>
          <p:cNvPr id="45" name="Group 44"/>
          <p:cNvGrpSpPr/>
          <p:nvPr/>
        </p:nvGrpSpPr>
        <p:grpSpPr>
          <a:xfrm>
            <a:off x="9964674" y="4365284"/>
            <a:ext cx="1094313" cy="620214"/>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316071" y="4359813"/>
            <a:ext cx="2197632" cy="867225"/>
          </a:xfrm>
          <a:prstGeom prst="rect">
            <a:avLst/>
          </a:prstGeom>
          <a:noFill/>
          <a:ln>
            <a:noFill/>
          </a:ln>
        </p:spPr>
      </p:pic>
      <p:sp>
        <p:nvSpPr>
          <p:cNvPr id="54" name="TextBox 53"/>
          <p:cNvSpPr txBox="1"/>
          <p:nvPr/>
        </p:nvSpPr>
        <p:spPr>
          <a:xfrm>
            <a:off x="7860651" y="4097254"/>
            <a:ext cx="1108471"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Holographic</a:t>
            </a:r>
          </a:p>
        </p:txBody>
      </p:sp>
      <p:sp>
        <p:nvSpPr>
          <p:cNvPr id="56" name="Rectangle 55"/>
          <p:cNvSpPr/>
          <p:nvPr/>
        </p:nvSpPr>
        <p:spPr bwMode="auto">
          <a:xfrm>
            <a:off x="1" y="2529686"/>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2041" y="1955693"/>
            <a:ext cx="2087919" cy="1976104"/>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64" name="Group 63"/>
              <p:cNvGrpSpPr/>
              <p:nvPr/>
            </p:nvGrpSpPr>
            <p:grpSpPr>
              <a:xfrm>
                <a:off x="5052041" y="2836625"/>
                <a:ext cx="2087919" cy="1066291"/>
                <a:chOff x="5052041" y="2836625"/>
                <a:chExt cx="2087919" cy="1066291"/>
              </a:xfrm>
            </p:grpSpPr>
            <p:sp>
              <p:nvSpPr>
                <p:cNvPr id="65" name="TextBox 35"/>
                <p:cNvSpPr txBox="1"/>
                <p:nvPr/>
              </p:nvSpPr>
              <p:spPr>
                <a:xfrm>
                  <a:off x="5052041" y="3644319"/>
                  <a:ext cx="2087919" cy="258597"/>
                </a:xfrm>
                <a:prstGeom prst="rect">
                  <a:avLst/>
                </a:prstGeom>
                <a:noFill/>
              </p:spPr>
              <p:txBody>
                <a:bodyPr wrap="square" lIns="0" tIns="0" rIns="0" bIns="0" rtlCol="0">
                  <a:spAutoFit/>
                </a:bodyPr>
                <a:lstStyle/>
                <a:p>
                  <a:pPr algn="ctr" defTabSz="914377">
                    <a:lnSpc>
                      <a:spcPct val="90000"/>
                    </a:lnSpc>
                  </a:pPr>
                  <a:r>
                    <a:rPr lang="en-US" sz="1867" dirty="0">
                      <a:solidFill>
                        <a:schemeClr val="bg1"/>
                      </a:solidFill>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grpSp>
      </p:grpSp>
    </p:spTree>
    <p:extLst>
      <p:ext uri="{BB962C8B-B14F-4D97-AF65-F5344CB8AC3E}">
        <p14:creationId xmlns:p14="http://schemas.microsoft.com/office/powerpoint/2010/main" val="279656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 y="2517494"/>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1676" y="2973348"/>
            <a:ext cx="10698480" cy="138262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err="1">
              <a:solidFill>
                <a:prstClr val="white"/>
              </a:solidFill>
            </a:endParaRPr>
          </a:p>
        </p:txBody>
      </p:sp>
      <p:grpSp>
        <p:nvGrpSpPr>
          <p:cNvPr id="111" name="Group 110"/>
          <p:cNvGrpSpPr/>
          <p:nvPr/>
        </p:nvGrpSpPr>
        <p:grpSpPr>
          <a:xfrm>
            <a:off x="765810" y="2088864"/>
            <a:ext cx="10698480" cy="1737360"/>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grpSp>
        <p:nvGrpSpPr>
          <p:cNvPr id="12" name="Group 11"/>
          <p:cNvGrpSpPr/>
          <p:nvPr/>
        </p:nvGrpSpPr>
        <p:grpSpPr>
          <a:xfrm>
            <a:off x="5107948" y="1943501"/>
            <a:ext cx="1976104" cy="1976104"/>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grpSp>
        <p:nvGrpSpPr>
          <p:cNvPr id="96" name="Group 95"/>
          <p:cNvGrpSpPr/>
          <p:nvPr/>
        </p:nvGrpSpPr>
        <p:grpSpPr>
          <a:xfrm>
            <a:off x="752048" y="1807657"/>
            <a:ext cx="10716768" cy="2267712"/>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sp>
        <p:nvSpPr>
          <p:cNvPr id="15" name="Rectangle 14"/>
          <p:cNvSpPr/>
          <p:nvPr/>
        </p:nvSpPr>
        <p:spPr>
          <a:xfrm>
            <a:off x="4772566" y="3014152"/>
            <a:ext cx="2646878" cy="535531"/>
          </a:xfrm>
          <a:prstGeom prst="rect">
            <a:avLst/>
          </a:prstGeom>
          <a:noFill/>
        </p:spPr>
        <p:txBody>
          <a:bodyPr wrap="none">
            <a:spAutoFit/>
          </a:bodyPr>
          <a:lstStyle/>
          <a:p>
            <a:pPr lvl="0" algn="ctr" defTabSz="1243265" fontAlgn="base">
              <a:lnSpc>
                <a:spcPct val="90000"/>
              </a:lnSpc>
              <a:spcBef>
                <a:spcPct val="0"/>
              </a:spcBef>
              <a:spcAft>
                <a:spcPct val="0"/>
              </a:spcAft>
              <a:defRPr/>
            </a:pPr>
            <a:r>
              <a:rPr lang="zh-TW" altLang="en-US" sz="320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多種裝置家族</a:t>
            </a:r>
            <a:endParaRPr lang="en-US" sz="3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nvGrpSpPr>
          <p:cNvPr id="169" name="Group 168"/>
          <p:cNvGrpSpPr/>
          <p:nvPr/>
        </p:nvGrpSpPr>
        <p:grpSpPr>
          <a:xfrm>
            <a:off x="4695926" y="1868851"/>
            <a:ext cx="1340401" cy="759198"/>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1566" y="3230737"/>
              <a:ext cx="456959" cy="344153"/>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73" y="1868851"/>
            <a:ext cx="1340401" cy="759198"/>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66266" y="3230737"/>
              <a:ext cx="667563"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err="1" smtClean="0">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3223" y="2026722"/>
            <a:ext cx="1340401" cy="759197"/>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73773" y="3230737"/>
              <a:ext cx="852546" cy="344154"/>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8377" y="2026721"/>
            <a:ext cx="1340401" cy="759198"/>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33725" y="3230737"/>
              <a:ext cx="1332647"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smtClean="0">
                  <a:gradFill>
                    <a:gsLst>
                      <a:gs pos="0">
                        <a:srgbClr val="FFFFFF"/>
                      </a:gs>
                      <a:gs pos="100000">
                        <a:srgbClr val="FFFFFF"/>
                      </a:gs>
                    </a:gsLst>
                    <a:lin ang="5400000" scaled="0"/>
                  </a:gradFill>
                  <a:ea typeface="Segoe UI" pitchFamily="34" charset="0"/>
                  <a:cs typeface="Segoe UI Semibold" panose="020B0702040204020203" pitchFamily="34" charset="0"/>
                </a:rPr>
                <a:t>Surface Hub</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08" name="Group 107"/>
          <p:cNvGrpSpPr/>
          <p:nvPr/>
        </p:nvGrpSpPr>
        <p:grpSpPr>
          <a:xfrm>
            <a:off x="6233337" y="1337830"/>
            <a:ext cx="1299774" cy="771280"/>
            <a:chOff x="7766687" y="2034058"/>
            <a:chExt cx="1235372" cy="764330"/>
          </a:xfrm>
        </p:grpSpPr>
        <p:pic>
          <p:nvPicPr>
            <p:cNvPr id="113" name="Xbox"/>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10002" y="2646993"/>
              <a:ext cx="246987" cy="151395"/>
            </a:xfrm>
            <a:prstGeom prst="rect">
              <a:avLst/>
            </a:prstGeom>
          </p:spPr>
        </p:pic>
      </p:grpSp>
      <p:grpSp>
        <p:nvGrpSpPr>
          <p:cNvPr id="192" name="Group 191"/>
          <p:cNvGrpSpPr/>
          <p:nvPr/>
        </p:nvGrpSpPr>
        <p:grpSpPr>
          <a:xfrm>
            <a:off x="9293723" y="2396195"/>
            <a:ext cx="1340401" cy="759197"/>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68327" y="3230737"/>
              <a:ext cx="1063439"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7643927" y="1348632"/>
            <a:ext cx="1520068" cy="818405"/>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1" name="Group 120"/>
          <p:cNvGrpSpPr/>
          <p:nvPr/>
        </p:nvGrpSpPr>
        <p:grpSpPr>
          <a:xfrm>
            <a:off x="3242848" y="1757315"/>
            <a:ext cx="1383847" cy="533995"/>
            <a:chOff x="2735582" y="1816942"/>
            <a:chExt cx="1315282" cy="529185"/>
          </a:xfrm>
        </p:grpSpPr>
        <p:pic>
          <p:nvPicPr>
            <p:cNvPr id="122"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79013" y="1447908"/>
            <a:ext cx="1345337" cy="732673"/>
            <a:chOff x="4538410" y="1456930"/>
            <a:chExt cx="1278681" cy="726073"/>
          </a:xfrm>
        </p:grpSpPr>
        <p:pic>
          <p:nvPicPr>
            <p:cNvPr id="136"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9607449" y="2254171"/>
            <a:ext cx="783073" cy="296374"/>
          </a:xfrm>
          <a:prstGeom prst="rect">
            <a:avLst/>
          </a:prstGeom>
          <a:noFill/>
          <a:ln>
            <a:noFill/>
          </a:ln>
        </p:spPr>
      </p:pic>
      <p:grpSp>
        <p:nvGrpSpPr>
          <p:cNvPr id="16" name="Group 15"/>
          <p:cNvGrpSpPr/>
          <p:nvPr/>
        </p:nvGrpSpPr>
        <p:grpSpPr>
          <a:xfrm>
            <a:off x="1589950" y="2396193"/>
            <a:ext cx="1340401" cy="759199"/>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01113" y="3230737"/>
              <a:ext cx="1397866" cy="344154"/>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4321" y="2257462"/>
            <a:ext cx="990242" cy="372267"/>
            <a:chOff x="1371004" y="2381442"/>
            <a:chExt cx="941178" cy="368913"/>
          </a:xfrm>
        </p:grpSpPr>
        <p:pic>
          <p:nvPicPr>
            <p:cNvPr id="130" name="IoT"/>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24717" y="2463513"/>
              <a:ext cx="485404" cy="286842"/>
            </a:xfrm>
            <a:prstGeom prst="rect">
              <a:avLst/>
            </a:prstGeom>
          </p:spPr>
        </p:pic>
      </p:grpSp>
      <p:grpSp>
        <p:nvGrpSpPr>
          <p:cNvPr id="75" name="Store"/>
          <p:cNvGrpSpPr/>
          <p:nvPr/>
        </p:nvGrpSpPr>
        <p:grpSpPr>
          <a:xfrm>
            <a:off x="6888933" y="4172363"/>
            <a:ext cx="2245556" cy="738664"/>
            <a:chOff x="7574900" y="3506973"/>
            <a:chExt cx="1688884" cy="610154"/>
          </a:xfrm>
        </p:grpSpPr>
        <p:sp>
          <p:nvSpPr>
            <p:cNvPr id="76" name="TextBox 75"/>
            <p:cNvSpPr txBox="1"/>
            <p:nvPr/>
          </p:nvSpPr>
          <p:spPr>
            <a:xfrm>
              <a:off x="7853238" y="3506973"/>
              <a:ext cx="1410546" cy="610154"/>
            </a:xfrm>
            <a:prstGeom prst="rect">
              <a:avLst/>
            </a:prstGeom>
            <a:noFill/>
          </p:spPr>
          <p:txBody>
            <a:bodyPr wrap="square" lIns="182880" tIns="146304" rIns="182880" bIns="146304" rtlCol="0">
              <a:spAutoFit/>
            </a:bodyPr>
            <a:lstStyle/>
            <a:p>
              <a:pPr defTabSz="914377">
                <a:lnSpc>
                  <a:spcPct val="90000"/>
                </a:lnSpc>
                <a:spcBef>
                  <a:spcPts val="800"/>
                </a:spcBef>
              </a:pPr>
              <a:r>
                <a:rPr lang="zh-TW" altLang="en-US" sz="1600" dirty="0" smtClean="0">
                  <a:solidFill>
                    <a:srgbClr val="0078D7">
                      <a:lumMod val="20000"/>
                      <a:lumOff val="80000"/>
                    </a:srgbClr>
                  </a:solidFill>
                </a:rPr>
                <a:t>單一市集</a:t>
              </a:r>
              <a:r>
                <a:rPr lang="en-US" sz="1600" dirty="0" smtClean="0">
                  <a:solidFill>
                    <a:srgbClr val="0078D7">
                      <a:lumMod val="20000"/>
                      <a:lumOff val="80000"/>
                    </a:srgbClr>
                  </a:solidFill>
                </a:rPr>
                <a:t> </a:t>
              </a:r>
              <a:r>
                <a:rPr lang="en-US" sz="1600" dirty="0">
                  <a:solidFill>
                    <a:srgbClr val="0078D7">
                      <a:lumMod val="20000"/>
                      <a:lumOff val="80000"/>
                    </a:srgbClr>
                  </a:solidFill>
                </a:rPr>
                <a:t>+</a:t>
              </a:r>
              <a:br>
                <a:rPr lang="en-US" sz="1600" dirty="0">
                  <a:solidFill>
                    <a:srgbClr val="0078D7">
                      <a:lumMod val="20000"/>
                      <a:lumOff val="80000"/>
                    </a:srgbClr>
                  </a:solidFill>
                </a:rPr>
              </a:br>
              <a:r>
                <a:rPr lang="zh-TW" altLang="en-US" sz="1600" dirty="0" smtClean="0">
                  <a:solidFill>
                    <a:srgbClr val="0078D7">
                      <a:lumMod val="20000"/>
                      <a:lumOff val="80000"/>
                    </a:srgbClr>
                  </a:solidFill>
                </a:rPr>
                <a:t>單一開發中心</a:t>
              </a:r>
              <a:endParaRPr lang="en-US" sz="1600" dirty="0">
                <a:solidFill>
                  <a:srgbClr val="0078D7">
                    <a:lumMod val="20000"/>
                    <a:lumOff val="80000"/>
                  </a:srgbClr>
                </a:solidFill>
              </a:endParaRPr>
            </a:p>
          </p:txBody>
        </p:sp>
        <p:pic>
          <p:nvPicPr>
            <p:cNvPr id="77" name="Picture 7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78" name="Legacy"/>
          <p:cNvGrpSpPr/>
          <p:nvPr/>
        </p:nvGrpSpPr>
        <p:grpSpPr>
          <a:xfrm>
            <a:off x="8701825" y="3871982"/>
            <a:ext cx="1525624" cy="738664"/>
            <a:chOff x="5616311" y="3984573"/>
            <a:chExt cx="1260204" cy="610154"/>
          </a:xfrm>
        </p:grpSpPr>
        <p:pic>
          <p:nvPicPr>
            <p:cNvPr id="79" name="Picture 7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154"/>
            </a:xfrm>
            <a:prstGeom prst="rect">
              <a:avLst/>
            </a:prstGeom>
            <a:noFill/>
          </p:spPr>
          <p:txBody>
            <a:bodyPr wrap="square" lIns="121920" tIns="146304" rIns="0" bIns="146304" rtlCol="0">
              <a:spAutoFit/>
            </a:bodyPr>
            <a:lstStyle/>
            <a:p>
              <a:pPr defTabSz="914377">
                <a:lnSpc>
                  <a:spcPct val="90000"/>
                </a:lnSpc>
                <a:spcBef>
                  <a:spcPts val="800"/>
                </a:spcBef>
              </a:pPr>
              <a:r>
                <a:rPr lang="zh-TW" altLang="en-US" sz="1600" dirty="0" smtClean="0">
                  <a:solidFill>
                    <a:srgbClr val="0078D7">
                      <a:lumMod val="20000"/>
                      <a:lumOff val="80000"/>
                    </a:srgbClr>
                  </a:solidFill>
                </a:rPr>
                <a:t>重覆運用</a:t>
              </a:r>
              <a:r>
                <a:rPr lang="en-US" altLang="zh-TW" sz="1600" dirty="0">
                  <a:solidFill>
                    <a:srgbClr val="0078D7">
                      <a:lumMod val="20000"/>
                      <a:lumOff val="80000"/>
                    </a:srgbClr>
                  </a:solidFill>
                </a:rPr>
                <a:t/>
              </a:r>
              <a:br>
                <a:rPr lang="en-US" altLang="zh-TW" sz="1600" dirty="0">
                  <a:solidFill>
                    <a:srgbClr val="0078D7">
                      <a:lumMod val="20000"/>
                      <a:lumOff val="80000"/>
                    </a:srgbClr>
                  </a:solidFill>
                </a:rPr>
              </a:br>
              <a:r>
                <a:rPr lang="zh-TW" altLang="en-US" sz="1600" dirty="0" smtClean="0">
                  <a:solidFill>
                    <a:srgbClr val="0078D7">
                      <a:lumMod val="20000"/>
                      <a:lumOff val="80000"/>
                    </a:srgbClr>
                  </a:solidFill>
                </a:rPr>
                <a:t>既有程式碼</a:t>
              </a:r>
              <a:endParaRPr lang="en-US" altLang="zh-TW" sz="1600" dirty="0" smtClean="0">
                <a:solidFill>
                  <a:srgbClr val="0078D7">
                    <a:lumMod val="20000"/>
                    <a:lumOff val="80000"/>
                  </a:srgbClr>
                </a:solidFill>
              </a:endParaRPr>
            </a:p>
          </p:txBody>
        </p:sp>
      </p:grpSp>
      <p:grpSp>
        <p:nvGrpSpPr>
          <p:cNvPr id="83" name="One SDK"/>
          <p:cNvGrpSpPr/>
          <p:nvPr/>
        </p:nvGrpSpPr>
        <p:grpSpPr>
          <a:xfrm>
            <a:off x="5247015" y="4319057"/>
            <a:ext cx="1809456" cy="738664"/>
            <a:chOff x="4428826" y="3733778"/>
            <a:chExt cx="1357092" cy="553998"/>
          </a:xfrm>
        </p:grpSpPr>
        <p:sp>
          <p:nvSpPr>
            <p:cNvPr id="84" name="TextBox 83"/>
            <p:cNvSpPr txBox="1"/>
            <p:nvPr/>
          </p:nvSpPr>
          <p:spPr>
            <a:xfrm>
              <a:off x="4608153" y="3733778"/>
              <a:ext cx="1177765" cy="553998"/>
            </a:xfrm>
            <a:prstGeom prst="rect">
              <a:avLst/>
            </a:prstGeom>
            <a:noFill/>
          </p:spPr>
          <p:txBody>
            <a:bodyPr wrap="square" lIns="182880" tIns="146304" rIns="182880" bIns="146304" rtlCol="0">
              <a:spAutoFit/>
            </a:bodyPr>
            <a:lstStyle/>
            <a:p>
              <a:pPr defTabSz="914377">
                <a:lnSpc>
                  <a:spcPct val="90000"/>
                </a:lnSpc>
                <a:spcBef>
                  <a:spcPts val="800"/>
                </a:spcBef>
              </a:pPr>
              <a:r>
                <a:rPr lang="zh-TW" altLang="en-US" sz="1600" dirty="0" smtClean="0">
                  <a:solidFill>
                    <a:srgbClr val="0078D7">
                      <a:lumMod val="20000"/>
                      <a:lumOff val="80000"/>
                    </a:srgbClr>
                  </a:solidFill>
                </a:rPr>
                <a:t>單一</a:t>
              </a:r>
              <a:r>
                <a:rPr lang="en-US" sz="1600" dirty="0" smtClean="0">
                  <a:solidFill>
                    <a:srgbClr val="0078D7">
                      <a:lumMod val="20000"/>
                      <a:lumOff val="80000"/>
                    </a:srgbClr>
                  </a:solidFill>
                </a:rPr>
                <a:t> </a:t>
              </a:r>
              <a:r>
                <a:rPr lang="en-US" sz="1600" dirty="0" smtClean="0">
                  <a:solidFill>
                    <a:srgbClr val="0078D7">
                      <a:lumMod val="20000"/>
                      <a:lumOff val="80000"/>
                    </a:srgbClr>
                  </a:solidFill>
                </a:rPr>
                <a:t>SDK + </a:t>
              </a:r>
              <a:r>
                <a:rPr lang="zh-TW" altLang="en-US" sz="1600" dirty="0" smtClean="0">
                  <a:solidFill>
                    <a:srgbClr val="0078D7">
                      <a:lumMod val="20000"/>
                      <a:lumOff val="80000"/>
                    </a:srgbClr>
                  </a:solidFill>
                </a:rPr>
                <a:t>開發工具</a:t>
              </a:r>
              <a:endParaRPr lang="en-US" sz="1600" dirty="0">
                <a:solidFill>
                  <a:srgbClr val="0078D7">
                    <a:lumMod val="20000"/>
                    <a:lumOff val="80000"/>
                  </a:srgbClr>
                </a:solidFill>
              </a:endParaRPr>
            </a:p>
          </p:txBody>
        </p:sp>
        <p:pic>
          <p:nvPicPr>
            <p:cNvPr id="85" name="Picture 8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86" name="Adaptive UI"/>
          <p:cNvGrpSpPr/>
          <p:nvPr/>
        </p:nvGrpSpPr>
        <p:grpSpPr>
          <a:xfrm>
            <a:off x="1526249" y="3862076"/>
            <a:ext cx="2057111" cy="738664"/>
            <a:chOff x="1274764" y="3263907"/>
            <a:chExt cx="1542833" cy="553998"/>
          </a:xfrm>
        </p:grpSpPr>
        <p:sp>
          <p:nvSpPr>
            <p:cNvPr id="87" name="TextBox 86"/>
            <p:cNvSpPr txBox="1"/>
            <p:nvPr/>
          </p:nvSpPr>
          <p:spPr>
            <a:xfrm>
              <a:off x="1592022" y="3263907"/>
              <a:ext cx="1225575" cy="553998"/>
            </a:xfrm>
            <a:prstGeom prst="rect">
              <a:avLst/>
            </a:prstGeom>
            <a:noFill/>
          </p:spPr>
          <p:txBody>
            <a:bodyPr wrap="square" lIns="182880" tIns="146304" rIns="182880" bIns="146304" rtlCol="0">
              <a:spAutoFit/>
            </a:bodyPr>
            <a:lstStyle/>
            <a:p>
              <a:pPr defTabSz="914377">
                <a:lnSpc>
                  <a:spcPct val="90000"/>
                </a:lnSpc>
                <a:spcBef>
                  <a:spcPts val="800"/>
                </a:spcBef>
              </a:pPr>
              <a:r>
                <a:rPr lang="zh-TW" altLang="en-US" sz="1600" dirty="0" smtClean="0">
                  <a:solidFill>
                    <a:srgbClr val="0078D7">
                      <a:lumMod val="20000"/>
                      <a:lumOff val="80000"/>
                    </a:srgbClr>
                  </a:solidFill>
                </a:rPr>
                <a:t>自</a:t>
              </a:r>
              <a:r>
                <a:rPr lang="zh-TW" altLang="en-US" sz="1600" dirty="0" smtClean="0">
                  <a:solidFill>
                    <a:srgbClr val="0078D7">
                      <a:lumMod val="20000"/>
                      <a:lumOff val="80000"/>
                    </a:srgbClr>
                  </a:solidFill>
                </a:rPr>
                <a:t>適應</a:t>
              </a:r>
              <a:r>
                <a:rPr lang="zh-TW" altLang="en-US" sz="1600" dirty="0" smtClean="0">
                  <a:solidFill>
                    <a:srgbClr val="0078D7">
                      <a:lumMod val="20000"/>
                      <a:lumOff val="80000"/>
                    </a:srgbClr>
                  </a:solidFill>
                </a:rPr>
                <a:t>式</a:t>
              </a:r>
              <a:r>
                <a:rPr lang="en-US" altLang="zh-TW" sz="1600" dirty="0" smtClean="0">
                  <a:solidFill>
                    <a:srgbClr val="0078D7">
                      <a:lumMod val="20000"/>
                      <a:lumOff val="80000"/>
                    </a:srgbClr>
                  </a:solidFill>
                </a:rPr>
                <a:t/>
              </a:r>
              <a:br>
                <a:rPr lang="en-US" altLang="zh-TW" sz="1600" dirty="0" smtClean="0">
                  <a:solidFill>
                    <a:srgbClr val="0078D7">
                      <a:lumMod val="20000"/>
                      <a:lumOff val="80000"/>
                    </a:srgbClr>
                  </a:solidFill>
                </a:rPr>
              </a:br>
              <a:r>
                <a:rPr lang="zh-TW" altLang="en-US" sz="1600" dirty="0" smtClean="0">
                  <a:solidFill>
                    <a:srgbClr val="0078D7">
                      <a:lumMod val="20000"/>
                      <a:lumOff val="80000"/>
                    </a:srgbClr>
                  </a:solidFill>
                </a:rPr>
                <a:t>操作介面設計</a:t>
              </a:r>
              <a:endParaRPr lang="en-US" sz="1600" dirty="0">
                <a:solidFill>
                  <a:srgbClr val="0078D7">
                    <a:lumMod val="20000"/>
                    <a:lumOff val="80000"/>
                  </a:srgbClr>
                </a:solidFill>
              </a:endParaRP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93" name="Picture 9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94" name="NUI"/>
          <p:cNvGrpSpPr/>
          <p:nvPr/>
        </p:nvGrpSpPr>
        <p:grpSpPr>
          <a:xfrm>
            <a:off x="3405148" y="4252688"/>
            <a:ext cx="1919536" cy="738664"/>
            <a:chOff x="2810595" y="3636234"/>
            <a:chExt cx="1439652" cy="553998"/>
          </a:xfrm>
        </p:grpSpPr>
        <p:sp>
          <p:nvSpPr>
            <p:cNvPr id="95" name="TextBox 94"/>
            <p:cNvSpPr txBox="1"/>
            <p:nvPr/>
          </p:nvSpPr>
          <p:spPr>
            <a:xfrm>
              <a:off x="2988031" y="3636234"/>
              <a:ext cx="1262216" cy="553998"/>
            </a:xfrm>
            <a:prstGeom prst="rect">
              <a:avLst/>
            </a:prstGeom>
            <a:noFill/>
          </p:spPr>
          <p:txBody>
            <a:bodyPr wrap="square" lIns="182880" tIns="146304" rIns="182880" bIns="146304" rtlCol="0">
              <a:spAutoFit/>
            </a:bodyPr>
            <a:lstStyle/>
            <a:p>
              <a:pPr defTabSz="914377">
                <a:lnSpc>
                  <a:spcPct val="90000"/>
                </a:lnSpc>
                <a:spcBef>
                  <a:spcPts val="800"/>
                </a:spcBef>
              </a:pPr>
              <a:r>
                <a:rPr lang="zh-TW" altLang="en-US" sz="1600" dirty="0" smtClean="0">
                  <a:solidFill>
                    <a:srgbClr val="0078D7">
                      <a:lumMod val="20000"/>
                      <a:lumOff val="80000"/>
                    </a:srgbClr>
                  </a:solidFill>
                </a:rPr>
                <a:t>支援自然</a:t>
              </a:r>
              <a:r>
                <a:rPr lang="en-US" altLang="zh-TW" sz="1600" dirty="0" smtClean="0">
                  <a:solidFill>
                    <a:srgbClr val="0078D7">
                      <a:lumMod val="20000"/>
                      <a:lumOff val="80000"/>
                    </a:srgbClr>
                  </a:solidFill>
                </a:rPr>
                <a:t/>
              </a:r>
              <a:br>
                <a:rPr lang="en-US" altLang="zh-TW" sz="1600" dirty="0" smtClean="0">
                  <a:solidFill>
                    <a:srgbClr val="0078D7">
                      <a:lumMod val="20000"/>
                      <a:lumOff val="80000"/>
                    </a:srgbClr>
                  </a:solidFill>
                </a:rPr>
              </a:br>
              <a:r>
                <a:rPr lang="zh-TW" altLang="en-US" sz="1600" dirty="0" smtClean="0">
                  <a:solidFill>
                    <a:srgbClr val="0078D7">
                      <a:lumMod val="20000"/>
                      <a:lumOff val="80000"/>
                    </a:srgbClr>
                  </a:solidFill>
                </a:rPr>
                <a:t>用戶輸入介面</a:t>
              </a:r>
              <a:endParaRPr lang="en-US" sz="1600" dirty="0">
                <a:solidFill>
                  <a:srgbClr val="0078D7">
                    <a:lumMod val="20000"/>
                    <a:lumOff val="80000"/>
                  </a:srgbClr>
                </a:solidFill>
              </a:endParaRP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371" tIns="62185" rIns="124371" bIns="6218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109" name="Picture 10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11" name="Group 210"/>
          <p:cNvGrpSpPr/>
          <p:nvPr/>
        </p:nvGrpSpPr>
        <p:grpSpPr>
          <a:xfrm>
            <a:off x="9964674" y="4353092"/>
            <a:ext cx="1094313" cy="620214"/>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27" cstate="print">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2" name="Picture 101"/>
          <p:cNvPicPr>
            <a:picLocks noChangeAspect="1"/>
          </p:cNvPicPr>
          <p:nvPr/>
        </p:nvPicPr>
        <p:blipFill rotWithShape="1">
          <a:blip r:embed="rId27" cstate="print">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3" name="Picture 102"/>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0021739" y="917324"/>
            <a:ext cx="1526022" cy="1122656"/>
          </a:xfrm>
          <a:prstGeom prst="rect">
            <a:avLst/>
          </a:prstGeom>
        </p:spPr>
      </p:pic>
      <p:pic>
        <p:nvPicPr>
          <p:cNvPr id="104" name="Picture 10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060545" y="917324"/>
            <a:ext cx="1498600" cy="958121"/>
          </a:xfrm>
          <a:prstGeom prst="rect">
            <a:avLst/>
          </a:prstGeom>
        </p:spPr>
      </p:pic>
      <p:pic>
        <p:nvPicPr>
          <p:cNvPr id="105" name="Picture 10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444091" y="917324"/>
            <a:ext cx="870079" cy="668096"/>
          </a:xfrm>
          <a:prstGeom prst="rect">
            <a:avLst/>
          </a:prstGeom>
        </p:spPr>
      </p:pic>
      <p:pic>
        <p:nvPicPr>
          <p:cNvPr id="106" name="Picture 105"/>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66294" y="917324"/>
            <a:ext cx="595589" cy="580053"/>
          </a:xfrm>
          <a:prstGeom prst="rect">
            <a:avLst/>
          </a:prstGeom>
        </p:spPr>
      </p:pic>
      <p:pic>
        <p:nvPicPr>
          <p:cNvPr id="139" name="Picture 138"/>
          <p:cNvPicPr>
            <a:picLocks noChangeAspect="1"/>
          </p:cNvPicPr>
          <p:nvPr/>
        </p:nvPicPr>
        <p:blipFill rotWithShape="1">
          <a:blip r:embed="rId32" cstate="print">
            <a:extLst>
              <a:ext uri="{28A0092B-C50C-407E-A947-70E740481C1C}">
                <a14:useLocalDpi xmlns:a14="http://schemas.microsoft.com/office/drawing/2010/main" val="0"/>
              </a:ext>
            </a:extLst>
          </a:blip>
          <a:srcRect l="6535" r="9044"/>
          <a:stretch/>
        </p:blipFill>
        <p:spPr>
          <a:xfrm>
            <a:off x="2746006" y="917324"/>
            <a:ext cx="853043" cy="849703"/>
          </a:xfrm>
          <a:prstGeom prst="rect">
            <a:avLst/>
          </a:prstGeom>
        </p:spPr>
      </p:pic>
      <p:pic>
        <p:nvPicPr>
          <p:cNvPr id="140" name="Picture 139"/>
          <p:cNvPicPr>
            <a:picLocks noChangeAspect="1"/>
          </p:cNvPicPr>
          <p:nvPr/>
        </p:nvPicPr>
        <p:blipFill rotWithShape="1">
          <a:blip r:embed="rId33" cstate="print">
            <a:extLst>
              <a:ext uri="{28A0092B-C50C-407E-A947-70E740481C1C}">
                <a14:useLocalDpi xmlns:a14="http://schemas.microsoft.com/office/drawing/2010/main" val="0"/>
              </a:ext>
            </a:extLst>
          </a:blip>
          <a:srcRect r="12153"/>
          <a:stretch/>
        </p:blipFill>
        <p:spPr>
          <a:xfrm>
            <a:off x="8011658" y="917324"/>
            <a:ext cx="1578245" cy="1016751"/>
          </a:xfrm>
          <a:prstGeom prst="rect">
            <a:avLst/>
          </a:prstGeom>
        </p:spPr>
      </p:pic>
      <p:sp>
        <p:nvSpPr>
          <p:cNvPr id="117" name="TextBox 109"/>
          <p:cNvSpPr txBox="1"/>
          <p:nvPr/>
        </p:nvSpPr>
        <p:spPr>
          <a:xfrm>
            <a:off x="3272717" y="2953796"/>
            <a:ext cx="5506929" cy="664797"/>
          </a:xfrm>
          <a:prstGeom prst="rect">
            <a:avLst/>
          </a:prstGeom>
          <a:noFill/>
        </p:spPr>
        <p:txBody>
          <a:bodyPr wrap="square" lIns="137160" tIns="109728" rIns="137160" bIns="109728" rtlCol="0">
            <a:spAutoFit/>
          </a:bodyPr>
          <a:lstStyle/>
          <a:p>
            <a:pPr algn="ctr">
              <a:lnSpc>
                <a:spcPct val="90000"/>
              </a:lnSpc>
              <a:spcBef>
                <a:spcPts val="600"/>
              </a:spcBef>
            </a:pPr>
            <a:r>
              <a:rPr lang="en-US" sz="320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Universal Windows </a:t>
            </a:r>
            <a:r>
              <a:rPr lang="en-US" sz="320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Apps</a:t>
            </a:r>
            <a:endParaRPr lang="en-US" sz="3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pic>
        <p:nvPicPr>
          <p:cNvPr id="118" name="Picture 213" descr="141215_B-hero_01.png"/>
          <p:cNvPicPr>
            <a:picLocks noChangeAspect="1"/>
          </p:cNvPicPr>
          <p:nvPr/>
        </p:nvPicPr>
        <p:blipFill rotWithShape="1">
          <a:blip r:embed="rId34" cstate="print">
            <a:extLst>
              <a:ext uri="{28A0092B-C50C-407E-A947-70E740481C1C}">
                <a14:useLocalDpi xmlns:a14="http://schemas.microsoft.com/office/drawing/2010/main" val="0"/>
              </a:ext>
            </a:extLst>
          </a:blip>
          <a:srcRect/>
          <a:stretch/>
        </p:blipFill>
        <p:spPr>
          <a:xfrm>
            <a:off x="7316071" y="4347621"/>
            <a:ext cx="2197632" cy="867225"/>
          </a:xfrm>
          <a:prstGeom prst="rect">
            <a:avLst/>
          </a:prstGeom>
          <a:noFill/>
          <a:ln>
            <a:noFill/>
          </a:ln>
        </p:spPr>
      </p:pic>
      <p:grpSp>
        <p:nvGrpSpPr>
          <p:cNvPr id="120" name="Xbox"/>
          <p:cNvGrpSpPr/>
          <p:nvPr/>
        </p:nvGrpSpPr>
        <p:grpSpPr bwMode="ltGray">
          <a:xfrm>
            <a:off x="4776383" y="4349229"/>
            <a:ext cx="1991309" cy="1432638"/>
            <a:chOff x="8610991" y="1992417"/>
            <a:chExt cx="3186889" cy="2292792"/>
          </a:xfrm>
        </p:grpSpPr>
        <p:pic>
          <p:nvPicPr>
            <p:cNvPr id="127" name="Picture 206"/>
            <p:cNvPicPr>
              <a:picLocks noChangeAspect="1"/>
            </p:cNvPicPr>
            <p:nvPr/>
          </p:nvPicPr>
          <p:blipFill rotWithShape="1">
            <a:blip r:embed="rId35"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133" name="Picture 207"/>
            <p:cNvPicPr>
              <a:picLocks noChangeAspect="1"/>
            </p:cNvPicPr>
            <p:nvPr/>
          </p:nvPicPr>
          <p:blipFill>
            <a:blip r:embed="rId36">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134" name="Picture 2"/>
            <p:cNvPicPr>
              <a:picLocks noChangeAspect="1" noChangeArrowheads="1"/>
            </p:cNvPicPr>
            <p:nvPr/>
          </p:nvPicPr>
          <p:blipFill>
            <a:blip r:embed="rId37"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42" name="PPI"/>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bwMode="ltGray">
          <a:xfrm>
            <a:off x="1199585" y="4356272"/>
            <a:ext cx="2873059" cy="1752816"/>
          </a:xfrm>
          <a:prstGeom prst="rect">
            <a:avLst/>
          </a:prstGeom>
        </p:spPr>
      </p:pic>
      <p:sp>
        <p:nvSpPr>
          <p:cNvPr id="119" name="TextBox 118"/>
          <p:cNvSpPr txBox="1"/>
          <p:nvPr/>
        </p:nvSpPr>
        <p:spPr>
          <a:xfrm>
            <a:off x="2969148" y="5208992"/>
            <a:ext cx="6002541" cy="664797"/>
          </a:xfrm>
          <a:prstGeom prst="rect">
            <a:avLst/>
          </a:prstGeom>
          <a:noFill/>
        </p:spPr>
        <p:txBody>
          <a:bodyPr wrap="none" lIns="137160" tIns="109728" rIns="137160" bIns="109728" rtlCol="0">
            <a:spAutoFit/>
          </a:bodyPr>
          <a:lstStyle/>
          <a:p>
            <a:pPr>
              <a:lnSpc>
                <a:spcPct val="90000"/>
              </a:lnSpc>
              <a:spcBef>
                <a:spcPts val="600"/>
              </a:spcBef>
            </a:pPr>
            <a:r>
              <a:rPr lang="zh-TW" altLang="en-US" sz="3200" dirty="0" smtClean="0">
                <a:solidFill>
                  <a:srgbClr val="0070C0"/>
                </a:solidFill>
                <a:latin typeface="Segoe UI Light" panose="020B0502040204020203" pitchFamily="34" charset="0"/>
                <a:ea typeface="Segoe UI" pitchFamily="34" charset="0"/>
                <a:cs typeface="Segoe UI Light" panose="020B0502040204020203" pitchFamily="34" charset="0"/>
              </a:rPr>
              <a:t>單一</a:t>
            </a:r>
            <a:r>
              <a:rPr lang="en-US" sz="3200" dirty="0" smtClean="0">
                <a:solidFill>
                  <a:srgbClr val="0070C0"/>
                </a:solidFill>
                <a:latin typeface="Segoe UI Light" panose="020B0502040204020203" pitchFamily="34" charset="0"/>
                <a:ea typeface="Segoe UI" pitchFamily="34" charset="0"/>
                <a:cs typeface="Segoe UI Light" panose="020B0502040204020203" pitchFamily="34" charset="0"/>
              </a:rPr>
              <a:t> </a:t>
            </a:r>
            <a:r>
              <a:rPr lang="en-US" sz="3200" dirty="0">
                <a:solidFill>
                  <a:srgbClr val="0070C0"/>
                </a:solidFill>
                <a:latin typeface="Segoe UI Light" panose="020B0502040204020203" pitchFamily="34" charset="0"/>
                <a:ea typeface="Segoe UI" pitchFamily="34" charset="0"/>
                <a:cs typeface="Segoe UI Light" panose="020B0502040204020203" pitchFamily="34" charset="0"/>
              </a:rPr>
              <a:t>Universal Windows Platform</a:t>
            </a:r>
          </a:p>
        </p:txBody>
      </p:sp>
    </p:spTree>
    <p:extLst>
      <p:ext uri="{BB962C8B-B14F-4D97-AF65-F5344CB8AC3E}">
        <p14:creationId xmlns:p14="http://schemas.microsoft.com/office/powerpoint/2010/main" val="1733213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childTnLst>
                          </p:cTn>
                        </p:par>
                        <p:par>
                          <p:cTn id="114" fill="hold">
                            <p:stCondLst>
                              <p:cond delay="6500"/>
                            </p:stCondLst>
                            <p:childTnLst>
                              <p:par>
                                <p:cTn id="115" presetID="10" presetClass="entr" presetSubtype="0" fill="hold" nodeType="afterEffect">
                                  <p:stCondLst>
                                    <p:cond delay="0"/>
                                  </p:stCondLst>
                                  <p:childTnLst>
                                    <p:set>
                                      <p:cBhvr>
                                        <p:cTn id="116" dur="1" fill="hold">
                                          <p:stCondLst>
                                            <p:cond delay="0"/>
                                          </p:stCondLst>
                                        </p:cTn>
                                        <p:tgtEl>
                                          <p:spTgt spid="108"/>
                                        </p:tgtEl>
                                        <p:attrNameLst>
                                          <p:attrName>style.visibility</p:attrName>
                                        </p:attrNameLst>
                                      </p:cBhvr>
                                      <p:to>
                                        <p:strVal val="visible"/>
                                      </p:to>
                                    </p:set>
                                    <p:animEffect transition="in" filter="fade">
                                      <p:cBhvr>
                                        <p:cTn id="117" dur="1000"/>
                                        <p:tgtEl>
                                          <p:spTgt spid="108"/>
                                        </p:tgtEl>
                                      </p:cBhvr>
                                    </p:animEffect>
                                  </p:childTnLst>
                                </p:cTn>
                              </p:par>
                            </p:childTnLst>
                          </p:cTn>
                        </p:par>
                        <p:par>
                          <p:cTn id="118" fill="hold">
                            <p:stCondLst>
                              <p:cond delay="7500"/>
                            </p:stCondLst>
                            <p:childTnLst>
                              <p:par>
                                <p:cTn id="119" presetID="22" presetClass="entr" presetSubtype="4" fill="hold" nodeType="afterEffect">
                                  <p:stCondLst>
                                    <p:cond delay="0"/>
                                  </p:stCondLst>
                                  <p:childTnLst>
                                    <p:set>
                                      <p:cBhvr>
                                        <p:cTn id="120" dur="1" fill="hold">
                                          <p:stCondLst>
                                            <p:cond delay="0"/>
                                          </p:stCondLst>
                                        </p:cTn>
                                        <p:tgtEl>
                                          <p:spTgt spid="187"/>
                                        </p:tgtEl>
                                        <p:attrNameLst>
                                          <p:attrName>style.visibility</p:attrName>
                                        </p:attrNameLst>
                                      </p:cBhvr>
                                      <p:to>
                                        <p:strVal val="visible"/>
                                      </p:to>
                                    </p:set>
                                    <p:animEffect transition="in" filter="wipe(down)">
                                      <p:cBhvr>
                                        <p:cTn id="121" dur="500"/>
                                        <p:tgtEl>
                                          <p:spTgt spid="187"/>
                                        </p:tgtEl>
                                      </p:cBhvr>
                                    </p:animEffect>
                                  </p:childTnLst>
                                </p:cTn>
                              </p:par>
                            </p:childTnLst>
                          </p:cTn>
                        </p:par>
                        <p:par>
                          <p:cTn id="122" fill="hold">
                            <p:stCondLst>
                              <p:cond delay="8000"/>
                            </p:stCondLst>
                            <p:childTnLst>
                              <p:par>
                                <p:cTn id="123" presetID="10" presetClass="entr" presetSubtype="0" fill="hold" nodeType="afterEffect">
                                  <p:stCondLst>
                                    <p:cond delay="0"/>
                                  </p:stCondLst>
                                  <p:childTnLst>
                                    <p:set>
                                      <p:cBhvr>
                                        <p:cTn id="124" dur="1" fill="hold">
                                          <p:stCondLst>
                                            <p:cond delay="0"/>
                                          </p:stCondLst>
                                        </p:cTn>
                                        <p:tgtEl>
                                          <p:spTgt spid="202"/>
                                        </p:tgtEl>
                                        <p:attrNameLst>
                                          <p:attrName>style.visibility</p:attrName>
                                        </p:attrNameLst>
                                      </p:cBhvr>
                                      <p:to>
                                        <p:strVal val="visible"/>
                                      </p:to>
                                    </p:set>
                                    <p:animEffect transition="in" filter="fade">
                                      <p:cBhvr>
                                        <p:cTn id="125" dur="1000"/>
                                        <p:tgtEl>
                                          <p:spTgt spid="202"/>
                                        </p:tgtEl>
                                      </p:cBhvr>
                                    </p:animEffect>
                                  </p:childTnLst>
                                </p:cTn>
                              </p:par>
                            </p:childTnLst>
                          </p:cTn>
                        </p:par>
                        <p:par>
                          <p:cTn id="126" fill="hold">
                            <p:stCondLst>
                              <p:cond delay="9000"/>
                            </p:stCondLst>
                            <p:childTnLst>
                              <p:par>
                                <p:cTn id="127" presetID="22" presetClass="entr" presetSubtype="4" fill="hold" nodeType="afterEffect">
                                  <p:stCondLst>
                                    <p:cond delay="0"/>
                                  </p:stCondLst>
                                  <p:childTnLst>
                                    <p:set>
                                      <p:cBhvr>
                                        <p:cTn id="128" dur="1" fill="hold">
                                          <p:stCondLst>
                                            <p:cond delay="0"/>
                                          </p:stCondLst>
                                        </p:cTn>
                                        <p:tgtEl>
                                          <p:spTgt spid="192"/>
                                        </p:tgtEl>
                                        <p:attrNameLst>
                                          <p:attrName>style.visibility</p:attrName>
                                        </p:attrNameLst>
                                      </p:cBhvr>
                                      <p:to>
                                        <p:strVal val="visible"/>
                                      </p:to>
                                    </p:set>
                                    <p:animEffect transition="in" filter="wipe(down)">
                                      <p:cBhvr>
                                        <p:cTn id="129" dur="500"/>
                                        <p:tgtEl>
                                          <p:spTgt spid="192"/>
                                        </p:tgtEl>
                                      </p:cBhvr>
                                    </p:animEffect>
                                  </p:childTnLst>
                                </p:cTn>
                              </p:par>
                            </p:childTnLst>
                          </p:cTn>
                        </p:par>
                        <p:par>
                          <p:cTn id="130" fill="hold">
                            <p:stCondLst>
                              <p:cond delay="9500"/>
                            </p:stCondLst>
                            <p:childTnLst>
                              <p:par>
                                <p:cTn id="131" presetID="10" presetClass="entr" presetSubtype="0" fill="hold" nodeType="afterEffect">
                                  <p:stCondLst>
                                    <p:cond delay="0"/>
                                  </p:stCondLst>
                                  <p:childTnLst>
                                    <p:set>
                                      <p:cBhvr>
                                        <p:cTn id="132" dur="1" fill="hold">
                                          <p:stCondLst>
                                            <p:cond delay="0"/>
                                          </p:stCondLst>
                                        </p:cTn>
                                        <p:tgtEl>
                                          <p:spTgt spid="97"/>
                                        </p:tgtEl>
                                        <p:attrNameLst>
                                          <p:attrName>style.visibility</p:attrName>
                                        </p:attrNameLst>
                                      </p:cBhvr>
                                      <p:to>
                                        <p:strVal val="visible"/>
                                      </p:to>
                                    </p:set>
                                    <p:animEffect transition="in" filter="fade">
                                      <p:cBhvr>
                                        <p:cTn id="133" dur="1000"/>
                                        <p:tgtEl>
                                          <p:spTgt spid="97"/>
                                        </p:tgtEl>
                                      </p:cBhvr>
                                    </p:animEffect>
                                  </p:childTnLst>
                                </p:cTn>
                              </p:par>
                            </p:childTnLst>
                          </p:cTn>
                        </p:par>
                        <p:par>
                          <p:cTn id="134" fill="hold">
                            <p:stCondLst>
                              <p:cond delay="10500"/>
                            </p:stCondLst>
                            <p:childTnLst>
                              <p:par>
                                <p:cTn id="135" presetID="10" presetClass="entr" presetSubtype="0" fill="hold" nodeType="afterEffect">
                                  <p:stCondLst>
                                    <p:cond delay="0"/>
                                  </p:stCondLst>
                                  <p:childTnLst>
                                    <p:set>
                                      <p:cBhvr>
                                        <p:cTn id="136" dur="1" fill="hold">
                                          <p:stCondLst>
                                            <p:cond delay="0"/>
                                          </p:stCondLst>
                                        </p:cTn>
                                        <p:tgtEl>
                                          <p:spTgt spid="111"/>
                                        </p:tgtEl>
                                        <p:attrNameLst>
                                          <p:attrName>style.visibility</p:attrName>
                                        </p:attrNameLst>
                                      </p:cBhvr>
                                      <p:to>
                                        <p:strVal val="visible"/>
                                      </p:to>
                                    </p:set>
                                    <p:animEffect transition="in" filter="fade">
                                      <p:cBhvr>
                                        <p:cTn id="137" dur="10"/>
                                        <p:tgtEl>
                                          <p:spTgt spid="111"/>
                                        </p:tgtEl>
                                      </p:cBhvr>
                                    </p:animEffect>
                                  </p:childTnLst>
                                </p:cTn>
                              </p:par>
                              <p:par>
                                <p:cTn id="138" presetID="10" presetClass="exit" presetSubtype="0" fill="hold" grpId="1" nodeType="withEffect">
                                  <p:stCondLst>
                                    <p:cond delay="0"/>
                                  </p:stCondLst>
                                  <p:childTnLst>
                                    <p:animEffect transition="out" filter="fade">
                                      <p:cBhvr>
                                        <p:cTn id="139" dur="500"/>
                                        <p:tgtEl>
                                          <p:spTgt spid="15"/>
                                        </p:tgtEl>
                                      </p:cBhvr>
                                    </p:animEffect>
                                    <p:set>
                                      <p:cBhvr>
                                        <p:cTn id="140" dur="1" fill="hold">
                                          <p:stCondLst>
                                            <p:cond delay="499"/>
                                          </p:stCondLst>
                                        </p:cTn>
                                        <p:tgtEl>
                                          <p:spTgt spid="15"/>
                                        </p:tgtEl>
                                        <p:attrNameLst>
                                          <p:attrName>style.visibility</p:attrName>
                                        </p:attrNameLst>
                                      </p:cBhvr>
                                      <p:to>
                                        <p:strVal val="hidden"/>
                                      </p:to>
                                    </p:set>
                                  </p:childTnLst>
                                </p:cTn>
                              </p:par>
                            </p:childTnLst>
                          </p:cTn>
                        </p:par>
                        <p:par>
                          <p:cTn id="141" fill="hold">
                            <p:stCondLst>
                              <p:cond delay="11000"/>
                            </p:stCondLst>
                            <p:childTnLst>
                              <p:par>
                                <p:cTn id="142" presetID="42" presetClass="path" presetSubtype="0" accel="50000" decel="50000" fill="hold" nodeType="afterEffect">
                                  <p:stCondLst>
                                    <p:cond delay="0"/>
                                  </p:stCondLst>
                                  <p:childTnLst>
                                    <p:animMotion origin="layout" path="M -2.5E-6 4.81481E-6 L -2.5E-6 0.19444 " pathEditMode="relative" rAng="0" ptsTypes="AA">
                                      <p:cBhvr>
                                        <p:cTn id="143" dur="1000" fill="hold"/>
                                        <p:tgtEl>
                                          <p:spTgt spid="111"/>
                                        </p:tgtEl>
                                        <p:attrNameLst>
                                          <p:attrName>ppt_x</p:attrName>
                                          <p:attrName>ppt_y</p:attrName>
                                        </p:attrNameLst>
                                      </p:cBhvr>
                                      <p:rCtr x="0" y="9722"/>
                                    </p:animMotion>
                                  </p:childTnLst>
                                </p:cTn>
                              </p:par>
                              <p:par>
                                <p:cTn id="144" presetID="22" presetClass="entr" presetSubtype="1" fill="hold" grpId="0" nodeType="withEffect">
                                  <p:stCondLst>
                                    <p:cond delay="0"/>
                                  </p:stCondLst>
                                  <p:childTnLst>
                                    <p:set>
                                      <p:cBhvr>
                                        <p:cTn id="145" dur="1" fill="hold">
                                          <p:stCondLst>
                                            <p:cond delay="0"/>
                                          </p:stCondLst>
                                        </p:cTn>
                                        <p:tgtEl>
                                          <p:spTgt spid="73"/>
                                        </p:tgtEl>
                                        <p:attrNameLst>
                                          <p:attrName>style.visibility</p:attrName>
                                        </p:attrNameLst>
                                      </p:cBhvr>
                                      <p:to>
                                        <p:strVal val="visible"/>
                                      </p:to>
                                    </p:set>
                                    <p:animEffect transition="in" filter="wipe(up)">
                                      <p:cBhvr>
                                        <p:cTn id="146" dur="1000"/>
                                        <p:tgtEl>
                                          <p:spTgt spid="73"/>
                                        </p:tgtEl>
                                      </p:cBhvr>
                                    </p:animEffect>
                                  </p:childTnLst>
                                </p:cTn>
                              </p:par>
                            </p:childTnLst>
                          </p:cTn>
                        </p:par>
                        <p:par>
                          <p:cTn id="147" fill="hold">
                            <p:stCondLst>
                              <p:cond delay="12000"/>
                            </p:stCondLst>
                            <p:childTnLst>
                              <p:par>
                                <p:cTn id="148" presetID="10" presetClass="entr" presetSubtype="0" fill="hold" grpId="0" nodeType="afterEffect">
                                  <p:stCondLst>
                                    <p:cond delay="0"/>
                                  </p:stCondLst>
                                  <p:childTnLst>
                                    <p:set>
                                      <p:cBhvr>
                                        <p:cTn id="149" dur="1" fill="hold">
                                          <p:stCondLst>
                                            <p:cond delay="0"/>
                                          </p:stCondLst>
                                        </p:cTn>
                                        <p:tgtEl>
                                          <p:spTgt spid="119"/>
                                        </p:tgtEl>
                                        <p:attrNameLst>
                                          <p:attrName>style.visibility</p:attrName>
                                        </p:attrNameLst>
                                      </p:cBhvr>
                                      <p:to>
                                        <p:strVal val="visible"/>
                                      </p:to>
                                    </p:set>
                                    <p:animEffect transition="in" filter="fade">
                                      <p:cBhvr>
                                        <p:cTn id="150" dur="500"/>
                                        <p:tgtEl>
                                          <p:spTgt spid="119"/>
                                        </p:tgtEl>
                                      </p:cBhvr>
                                    </p:animEffect>
                                  </p:childTnLst>
                                </p:cTn>
                              </p:par>
                            </p:childTnLst>
                          </p:cTn>
                        </p:par>
                        <p:par>
                          <p:cTn id="151" fill="hold">
                            <p:stCondLst>
                              <p:cond delay="12500"/>
                            </p:stCondLst>
                            <p:childTnLst>
                              <p:par>
                                <p:cTn id="152" presetID="10" presetClass="entr" presetSubtype="0" fill="hold" nodeType="afterEffect">
                                  <p:stCondLst>
                                    <p:cond delay="0"/>
                                  </p:stCondLst>
                                  <p:childTnLst>
                                    <p:set>
                                      <p:cBhvr>
                                        <p:cTn id="153" dur="1" fill="hold">
                                          <p:stCondLst>
                                            <p:cond delay="0"/>
                                          </p:stCondLst>
                                        </p:cTn>
                                        <p:tgtEl>
                                          <p:spTgt spid="86"/>
                                        </p:tgtEl>
                                        <p:attrNameLst>
                                          <p:attrName>style.visibility</p:attrName>
                                        </p:attrNameLst>
                                      </p:cBhvr>
                                      <p:to>
                                        <p:strVal val="visible"/>
                                      </p:to>
                                    </p:set>
                                    <p:animEffect transition="in" filter="fade">
                                      <p:cBhvr>
                                        <p:cTn id="154" dur="500"/>
                                        <p:tgtEl>
                                          <p:spTgt spid="86"/>
                                        </p:tgtEl>
                                      </p:cBhvr>
                                    </p:animEffect>
                                  </p:childTnLst>
                                </p:cTn>
                              </p:par>
                            </p:childTnLst>
                          </p:cTn>
                        </p:par>
                        <p:par>
                          <p:cTn id="155" fill="hold">
                            <p:stCondLst>
                              <p:cond delay="13000"/>
                            </p:stCondLst>
                            <p:childTnLst>
                              <p:par>
                                <p:cTn id="156" presetID="10" presetClass="entr" presetSubtype="0" fill="hold" nodeType="afterEffect">
                                  <p:stCondLst>
                                    <p:cond delay="0"/>
                                  </p:stCondLst>
                                  <p:childTnLst>
                                    <p:set>
                                      <p:cBhvr>
                                        <p:cTn id="157" dur="1" fill="hold">
                                          <p:stCondLst>
                                            <p:cond delay="0"/>
                                          </p:stCondLst>
                                        </p:cTn>
                                        <p:tgtEl>
                                          <p:spTgt spid="94"/>
                                        </p:tgtEl>
                                        <p:attrNameLst>
                                          <p:attrName>style.visibility</p:attrName>
                                        </p:attrNameLst>
                                      </p:cBhvr>
                                      <p:to>
                                        <p:strVal val="visible"/>
                                      </p:to>
                                    </p:set>
                                    <p:animEffect transition="in" filter="fade">
                                      <p:cBhvr>
                                        <p:cTn id="158" dur="500"/>
                                        <p:tgtEl>
                                          <p:spTgt spid="94"/>
                                        </p:tgtEl>
                                      </p:cBhvr>
                                    </p:animEffect>
                                  </p:childTnLst>
                                </p:cTn>
                              </p:par>
                            </p:childTnLst>
                          </p:cTn>
                        </p:par>
                        <p:par>
                          <p:cTn id="159" fill="hold">
                            <p:stCondLst>
                              <p:cond delay="13500"/>
                            </p:stCondLst>
                            <p:childTnLst>
                              <p:par>
                                <p:cTn id="160" presetID="10" presetClass="entr" presetSubtype="0" fill="hold" nodeType="afterEffect">
                                  <p:stCondLst>
                                    <p:cond delay="0"/>
                                  </p:stCondLst>
                                  <p:childTnLst>
                                    <p:set>
                                      <p:cBhvr>
                                        <p:cTn id="161" dur="1" fill="hold">
                                          <p:stCondLst>
                                            <p:cond delay="0"/>
                                          </p:stCondLst>
                                        </p:cTn>
                                        <p:tgtEl>
                                          <p:spTgt spid="83"/>
                                        </p:tgtEl>
                                        <p:attrNameLst>
                                          <p:attrName>style.visibility</p:attrName>
                                        </p:attrNameLst>
                                      </p:cBhvr>
                                      <p:to>
                                        <p:strVal val="visible"/>
                                      </p:to>
                                    </p:set>
                                    <p:animEffect transition="in" filter="fade">
                                      <p:cBhvr>
                                        <p:cTn id="162" dur="500"/>
                                        <p:tgtEl>
                                          <p:spTgt spid="83"/>
                                        </p:tgtEl>
                                      </p:cBhvr>
                                    </p:animEffect>
                                  </p:childTnLst>
                                </p:cTn>
                              </p:par>
                            </p:childTnLst>
                          </p:cTn>
                        </p:par>
                        <p:par>
                          <p:cTn id="163" fill="hold">
                            <p:stCondLst>
                              <p:cond delay="14000"/>
                            </p:stCondLst>
                            <p:childTnLst>
                              <p:par>
                                <p:cTn id="164" presetID="10" presetClass="entr" presetSubtype="0" fill="hold" nodeType="afterEffect">
                                  <p:stCondLst>
                                    <p:cond delay="0"/>
                                  </p:stCondLst>
                                  <p:childTnLst>
                                    <p:set>
                                      <p:cBhvr>
                                        <p:cTn id="165" dur="1" fill="hold">
                                          <p:stCondLst>
                                            <p:cond delay="0"/>
                                          </p:stCondLst>
                                        </p:cTn>
                                        <p:tgtEl>
                                          <p:spTgt spid="75"/>
                                        </p:tgtEl>
                                        <p:attrNameLst>
                                          <p:attrName>style.visibility</p:attrName>
                                        </p:attrNameLst>
                                      </p:cBhvr>
                                      <p:to>
                                        <p:strVal val="visible"/>
                                      </p:to>
                                    </p:set>
                                    <p:animEffect transition="in" filter="fade">
                                      <p:cBhvr>
                                        <p:cTn id="166" dur="500"/>
                                        <p:tgtEl>
                                          <p:spTgt spid="75"/>
                                        </p:tgtEl>
                                      </p:cBhvr>
                                    </p:animEffect>
                                  </p:childTnLst>
                                </p:cTn>
                              </p:par>
                            </p:childTnLst>
                          </p:cTn>
                        </p:par>
                        <p:par>
                          <p:cTn id="167" fill="hold">
                            <p:stCondLst>
                              <p:cond delay="14500"/>
                            </p:stCondLst>
                            <p:childTnLst>
                              <p:par>
                                <p:cTn id="168" presetID="10" presetClass="entr" presetSubtype="0" fill="hold" nodeType="afterEffect">
                                  <p:stCondLst>
                                    <p:cond delay="0"/>
                                  </p:stCondLst>
                                  <p:childTnLst>
                                    <p:set>
                                      <p:cBhvr>
                                        <p:cTn id="169" dur="1" fill="hold">
                                          <p:stCondLst>
                                            <p:cond delay="0"/>
                                          </p:stCondLst>
                                        </p:cTn>
                                        <p:tgtEl>
                                          <p:spTgt spid="78"/>
                                        </p:tgtEl>
                                        <p:attrNameLst>
                                          <p:attrName>style.visibility</p:attrName>
                                        </p:attrNameLst>
                                      </p:cBhvr>
                                      <p:to>
                                        <p:strVal val="visible"/>
                                      </p:to>
                                    </p:set>
                                    <p:animEffect transition="in" filter="fade">
                                      <p:cBhvr>
                                        <p:cTn id="170" dur="500"/>
                                        <p:tgtEl>
                                          <p:spTgt spid="78"/>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117"/>
                                        </p:tgtEl>
                                        <p:attrNameLst>
                                          <p:attrName>style.visibility</p:attrName>
                                        </p:attrNameLst>
                                      </p:cBhvr>
                                      <p:to>
                                        <p:strVal val="visible"/>
                                      </p:to>
                                    </p:set>
                                    <p:animEffect transition="in" filter="fade">
                                      <p:cBhvr>
                                        <p:cTn id="175" dur="500"/>
                                        <p:tgtEl>
                                          <p:spTgt spid="117"/>
                                        </p:tgtEl>
                                      </p:cBhvr>
                                    </p:animEffect>
                                  </p:childTnLst>
                                </p:cTn>
                              </p:par>
                              <p:par>
                                <p:cTn id="176" presetID="42" presetClass="path" presetSubtype="0" accel="50000" decel="50000" fill="hold" nodeType="withEffect">
                                  <p:stCondLst>
                                    <p:cond delay="0"/>
                                  </p:stCondLst>
                                  <p:childTnLst>
                                    <p:animMotion origin="layout" path="M -4.375E-6 2.59259E-6 L 0.12422 -0.35672 " pathEditMode="relative" rAng="0" ptsTypes="AA">
                                      <p:cBhvr>
                                        <p:cTn id="177" dur="1000" fill="hold"/>
                                        <p:tgtEl>
                                          <p:spTgt spid="118"/>
                                        </p:tgtEl>
                                        <p:attrNameLst>
                                          <p:attrName>ppt_x</p:attrName>
                                          <p:attrName>ppt_y</p:attrName>
                                        </p:attrNameLst>
                                      </p:cBhvr>
                                      <p:rCtr x="6211" y="-17847"/>
                                    </p:animMotion>
                                  </p:childTnLst>
                                </p:cTn>
                              </p:par>
                              <p:par>
                                <p:cTn id="178" presetID="10" presetClass="exit" presetSubtype="0" fill="hold" nodeType="withEffect">
                                  <p:stCondLst>
                                    <p:cond delay="0"/>
                                  </p:stCondLst>
                                  <p:childTnLst>
                                    <p:animEffect transition="out" filter="fade">
                                      <p:cBhvr>
                                        <p:cTn id="179" dur="1000"/>
                                        <p:tgtEl>
                                          <p:spTgt spid="118"/>
                                        </p:tgtEl>
                                      </p:cBhvr>
                                    </p:animEffect>
                                    <p:set>
                                      <p:cBhvr>
                                        <p:cTn id="180" dur="1" fill="hold">
                                          <p:stCondLst>
                                            <p:cond delay="999"/>
                                          </p:stCondLst>
                                        </p:cTn>
                                        <p:tgtEl>
                                          <p:spTgt spid="118"/>
                                        </p:tgtEl>
                                        <p:attrNameLst>
                                          <p:attrName>style.visibility</p:attrName>
                                        </p:attrNameLst>
                                      </p:cBhvr>
                                      <p:to>
                                        <p:strVal val="hidden"/>
                                      </p:to>
                                    </p:set>
                                  </p:childTnLst>
                                </p:cTn>
                              </p:par>
                              <p:par>
                                <p:cTn id="181" presetID="6" presetClass="emph" presetSubtype="0" fill="hold" nodeType="withEffect">
                                  <p:stCondLst>
                                    <p:cond delay="0"/>
                                  </p:stCondLst>
                                  <p:childTnLst>
                                    <p:animScale>
                                      <p:cBhvr>
                                        <p:cTn id="182" dur="1000" fill="hold"/>
                                        <p:tgtEl>
                                          <p:spTgt spid="118"/>
                                        </p:tgtEl>
                                      </p:cBhvr>
                                      <p:by x="50000" y="50000"/>
                                    </p:animScale>
                                  </p:childTnLst>
                                </p:cTn>
                              </p:par>
                              <p:par>
                                <p:cTn id="183" presetID="42" presetClass="path" presetSubtype="0" accel="50000" decel="50000" fill="hold" nodeType="withEffect">
                                  <p:stCondLst>
                                    <p:cond delay="0"/>
                                  </p:stCondLst>
                                  <p:childTnLst>
                                    <p:animMotion origin="layout" path="M 2.5E-6 -2.59259E-6 L 0.08828 -0.48125 " pathEditMode="relative" rAng="0" ptsTypes="AA">
                                      <p:cBhvr>
                                        <p:cTn id="184" dur="1000" fill="hold"/>
                                        <p:tgtEl>
                                          <p:spTgt spid="120"/>
                                        </p:tgtEl>
                                        <p:attrNameLst>
                                          <p:attrName>ppt_x</p:attrName>
                                          <p:attrName>ppt_y</p:attrName>
                                        </p:attrNameLst>
                                      </p:cBhvr>
                                      <p:rCtr x="4414" y="-24074"/>
                                    </p:animMotion>
                                  </p:childTnLst>
                                </p:cTn>
                              </p:par>
                              <p:par>
                                <p:cTn id="185" presetID="10" presetClass="exit" presetSubtype="0" fill="hold" nodeType="withEffect">
                                  <p:stCondLst>
                                    <p:cond delay="0"/>
                                  </p:stCondLst>
                                  <p:childTnLst>
                                    <p:animEffect transition="out" filter="fade">
                                      <p:cBhvr>
                                        <p:cTn id="186" dur="1000"/>
                                        <p:tgtEl>
                                          <p:spTgt spid="120"/>
                                        </p:tgtEl>
                                      </p:cBhvr>
                                    </p:animEffect>
                                    <p:set>
                                      <p:cBhvr>
                                        <p:cTn id="187" dur="1" fill="hold">
                                          <p:stCondLst>
                                            <p:cond delay="999"/>
                                          </p:stCondLst>
                                        </p:cTn>
                                        <p:tgtEl>
                                          <p:spTgt spid="120"/>
                                        </p:tgtEl>
                                        <p:attrNameLst>
                                          <p:attrName>style.visibility</p:attrName>
                                        </p:attrNameLst>
                                      </p:cBhvr>
                                      <p:to>
                                        <p:strVal val="hidden"/>
                                      </p:to>
                                    </p:set>
                                  </p:childTnLst>
                                </p:cTn>
                              </p:par>
                              <p:par>
                                <p:cTn id="188" presetID="6" presetClass="emph" presetSubtype="0" fill="hold" nodeType="withEffect">
                                  <p:stCondLst>
                                    <p:cond delay="0"/>
                                  </p:stCondLst>
                                  <p:childTnLst>
                                    <p:animScale>
                                      <p:cBhvr>
                                        <p:cTn id="189" dur="1000" fill="hold"/>
                                        <p:tgtEl>
                                          <p:spTgt spid="120"/>
                                        </p:tgtEl>
                                      </p:cBhvr>
                                      <p:by x="50000" y="50000"/>
                                    </p:animScale>
                                  </p:childTnLst>
                                </p:cTn>
                              </p:par>
                              <p:par>
                                <p:cTn id="190" presetID="42" presetClass="path" presetSubtype="0" accel="50000" decel="50000" fill="hold" nodeType="withEffect">
                                  <p:stCondLst>
                                    <p:cond delay="0"/>
                                  </p:stCondLst>
                                  <p:childTnLst>
                                    <p:animMotion origin="layout" path="M 4.16667E-6 3.7037E-7 L 0.47408 -0.48009 " pathEditMode="relative" rAng="0" ptsTypes="AA">
                                      <p:cBhvr>
                                        <p:cTn id="191" dur="1000" fill="hold"/>
                                        <p:tgtEl>
                                          <p:spTgt spid="142"/>
                                        </p:tgtEl>
                                        <p:attrNameLst>
                                          <p:attrName>ppt_x</p:attrName>
                                          <p:attrName>ppt_y</p:attrName>
                                        </p:attrNameLst>
                                      </p:cBhvr>
                                      <p:rCtr x="23698" y="-24005"/>
                                    </p:animMotion>
                                  </p:childTnLst>
                                </p:cTn>
                              </p:par>
                              <p:par>
                                <p:cTn id="192" presetID="10" presetClass="exit" presetSubtype="0" fill="hold" nodeType="withEffect">
                                  <p:stCondLst>
                                    <p:cond delay="0"/>
                                  </p:stCondLst>
                                  <p:childTnLst>
                                    <p:animEffect transition="out" filter="fade">
                                      <p:cBhvr>
                                        <p:cTn id="193" dur="1000"/>
                                        <p:tgtEl>
                                          <p:spTgt spid="142"/>
                                        </p:tgtEl>
                                      </p:cBhvr>
                                    </p:animEffect>
                                    <p:set>
                                      <p:cBhvr>
                                        <p:cTn id="194" dur="1" fill="hold">
                                          <p:stCondLst>
                                            <p:cond delay="999"/>
                                          </p:stCondLst>
                                        </p:cTn>
                                        <p:tgtEl>
                                          <p:spTgt spid="142"/>
                                        </p:tgtEl>
                                        <p:attrNameLst>
                                          <p:attrName>style.visibility</p:attrName>
                                        </p:attrNameLst>
                                      </p:cBhvr>
                                      <p:to>
                                        <p:strVal val="hidden"/>
                                      </p:to>
                                    </p:set>
                                  </p:childTnLst>
                                </p:cTn>
                              </p:par>
                              <p:par>
                                <p:cTn id="195" presetID="6" presetClass="emph" presetSubtype="0" fill="hold" nodeType="withEffect">
                                  <p:stCondLst>
                                    <p:cond delay="0"/>
                                  </p:stCondLst>
                                  <p:childTnLst>
                                    <p:animScale>
                                      <p:cBhvr>
                                        <p:cTn id="196" dur="1000" fill="hold"/>
                                        <p:tgtEl>
                                          <p:spTgt spid="142"/>
                                        </p:tgtEl>
                                      </p:cBhvr>
                                      <p:by x="75000" y="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7" grpId="0"/>
      <p:bldP spid="1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6790" y="4585823"/>
            <a:ext cx="1593540" cy="429236"/>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Easy for users to get &amp; stay current</a:t>
            </a:r>
          </a:p>
        </p:txBody>
      </p:sp>
      <p:sp>
        <p:nvSpPr>
          <p:cNvPr id="47" name="Line Callout 1 (Accent Bar) 46"/>
          <p:cNvSpPr/>
          <p:nvPr/>
        </p:nvSpPr>
        <p:spPr bwMode="auto">
          <a:xfrm>
            <a:off x="10332703" y="1876366"/>
            <a:ext cx="1618075" cy="46431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8006" fontAlgn="base">
              <a:lnSpc>
                <a:spcPct val="90000"/>
              </a:lnSpc>
              <a:spcBef>
                <a:spcPct val="0"/>
              </a:spcBef>
              <a:spcAft>
                <a:spcPts val="400"/>
              </a:spcAft>
            </a:pPr>
            <a:r>
              <a:rPr lang="en-US" sz="1467" dirty="0">
                <a:solidFill>
                  <a:schemeClr val="tx1"/>
                </a:solidFill>
                <a:ea typeface="Segoe UI" pitchFamily="34" charset="0"/>
                <a:cs typeface="Segoe UI" pitchFamily="34" charset="0"/>
              </a:rPr>
              <a:t>Unified core </a:t>
            </a:r>
            <a:br>
              <a:rPr lang="en-US" sz="1467" dirty="0">
                <a:solidFill>
                  <a:schemeClr val="tx1"/>
                </a:solidFill>
                <a:ea typeface="Segoe UI" pitchFamily="34" charset="0"/>
                <a:cs typeface="Segoe UI" pitchFamily="34" charset="0"/>
              </a:rPr>
            </a:br>
            <a:r>
              <a:rPr lang="en-US" sz="1467" dirty="0">
                <a:solidFill>
                  <a:schemeClr val="tx1"/>
                </a:solidFill>
                <a:ea typeface="Segoe UI" pitchFamily="34" charset="0"/>
                <a:cs typeface="Segoe UI" pitchFamily="34" charset="0"/>
              </a:rPr>
              <a:t>and app platform</a:t>
            </a:r>
          </a:p>
        </p:txBody>
      </p:sp>
      <p:sp>
        <p:nvSpPr>
          <p:cNvPr id="2" name="Title 1"/>
          <p:cNvSpPr>
            <a:spLocks noGrp="1"/>
          </p:cNvSpPr>
          <p:nvPr>
            <p:ph type="title"/>
          </p:nvPr>
        </p:nvSpPr>
        <p:spPr/>
        <p:txBody>
          <a:bodyPr/>
          <a:lstStyle/>
          <a:p>
            <a:r>
              <a:rPr lang="zh-TW" altLang="en-US" dirty="0" smtClean="0"/>
              <a:t>系統核心整併之路</a:t>
            </a:r>
            <a:endParaRPr lang="en-US" dirty="0"/>
          </a:p>
        </p:txBody>
      </p:sp>
      <p:sp>
        <p:nvSpPr>
          <p:cNvPr id="3" name="Rectangle 2"/>
          <p:cNvSpPr/>
          <p:nvPr/>
        </p:nvSpPr>
        <p:spPr bwMode="auto">
          <a:xfrm>
            <a:off x="9347397" y="3415582"/>
            <a:ext cx="2844604" cy="18277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033" y="3396234"/>
            <a:ext cx="2682260" cy="21029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78147" y="3396235"/>
            <a:ext cx="4964759" cy="20595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10" y="1539158"/>
            <a:ext cx="1231692" cy="29250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556" y="5258005"/>
            <a:ext cx="1286107" cy="29882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6375" y="3396236"/>
            <a:ext cx="2377231" cy="19268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1901" y="1683990"/>
            <a:ext cx="1227835" cy="74002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697" y="4100336"/>
            <a:ext cx="559073" cy="41419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5353" y="2427506"/>
            <a:ext cx="5593151"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37305" y="4519523"/>
            <a:ext cx="4209731" cy="1134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1996" y="5445951"/>
            <a:ext cx="3334952"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7.5</a:t>
            </a:r>
            <a:endParaRPr lang="en-US" sz="2400"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2269607" y="4614764"/>
            <a:ext cx="3362264"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a:t>
            </a:r>
            <a:endParaRPr lang="en-US" sz="2400" dirty="0">
              <a:gradFill>
                <a:gsLst>
                  <a:gs pos="2917">
                    <a:srgbClr val="000000"/>
                  </a:gs>
                  <a:gs pos="30000">
                    <a:srgbClr val="000000"/>
                  </a:gs>
                </a:gsLst>
                <a:lin ang="5400000" scaled="0"/>
              </a:gradFill>
            </a:endParaRPr>
          </a:p>
        </p:txBody>
      </p:sp>
      <p:sp>
        <p:nvSpPr>
          <p:cNvPr id="15" name="TextBox 14"/>
          <p:cNvSpPr txBox="1"/>
          <p:nvPr/>
        </p:nvSpPr>
        <p:spPr>
          <a:xfrm>
            <a:off x="7020239" y="4181043"/>
            <a:ext cx="1755987" cy="992601"/>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8.1</a:t>
            </a:r>
            <a:endParaRPr lang="en-US" sz="2400" dirty="0">
              <a:gradFill>
                <a:gsLst>
                  <a:gs pos="2917">
                    <a:srgbClr val="000000"/>
                  </a:gs>
                  <a:gs pos="30000">
                    <a:srgbClr val="000000"/>
                  </a:gs>
                </a:gsLst>
                <a:lin ang="5400000" scaled="0"/>
              </a:gradFill>
            </a:endParaRPr>
          </a:p>
        </p:txBody>
      </p:sp>
      <p:sp>
        <p:nvSpPr>
          <p:cNvPr id="16" name="TextBox 15"/>
          <p:cNvSpPr txBox="1"/>
          <p:nvPr/>
        </p:nvSpPr>
        <p:spPr>
          <a:xfrm>
            <a:off x="2556076" y="2936969"/>
            <a:ext cx="190040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a:t>
            </a:r>
            <a:endParaRPr lang="en-US" sz="2400" dirty="0">
              <a:gradFill>
                <a:gsLst>
                  <a:gs pos="2917">
                    <a:srgbClr val="000000"/>
                  </a:gs>
                  <a:gs pos="30000">
                    <a:srgbClr val="000000"/>
                  </a:gs>
                </a:gsLst>
                <a:lin ang="5400000" scaled="0"/>
              </a:gradFill>
            </a:endParaRPr>
          </a:p>
        </p:txBody>
      </p:sp>
      <p:sp>
        <p:nvSpPr>
          <p:cNvPr id="17" name="TextBox 16"/>
          <p:cNvSpPr txBox="1"/>
          <p:nvPr/>
        </p:nvSpPr>
        <p:spPr>
          <a:xfrm>
            <a:off x="2234563" y="1781795"/>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One</a:t>
            </a:r>
            <a:endParaRPr lang="en-US" sz="2400" dirty="0">
              <a:gradFill>
                <a:gsLst>
                  <a:gs pos="2917">
                    <a:srgbClr val="000000"/>
                  </a:gs>
                  <a:gs pos="30000">
                    <a:srgbClr val="000000"/>
                  </a:gs>
                </a:gsLst>
                <a:lin ang="5400000" scaled="0"/>
              </a:gradFill>
            </a:endParaRPr>
          </a:p>
        </p:txBody>
      </p:sp>
      <p:sp>
        <p:nvSpPr>
          <p:cNvPr id="18" name="TextBox 17"/>
          <p:cNvSpPr txBox="1"/>
          <p:nvPr/>
        </p:nvSpPr>
        <p:spPr>
          <a:xfrm>
            <a:off x="7787684" y="5458366"/>
            <a:ext cx="337255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on Devices</a:t>
            </a:r>
            <a:endParaRPr lang="en-US" sz="2400" dirty="0">
              <a:gradFill>
                <a:gsLst>
                  <a:gs pos="2917">
                    <a:srgbClr val="000000"/>
                  </a:gs>
                  <a:gs pos="30000">
                    <a:srgbClr val="000000"/>
                  </a:gs>
                </a:gsLst>
                <a:lin ang="5400000" scaled="0"/>
              </a:gradFill>
            </a:endParaRPr>
          </a:p>
        </p:txBody>
      </p:sp>
      <p:sp>
        <p:nvSpPr>
          <p:cNvPr id="19" name="TextBox 18"/>
          <p:cNvSpPr txBox="1"/>
          <p:nvPr/>
        </p:nvSpPr>
        <p:spPr>
          <a:xfrm>
            <a:off x="1089524" y="1091567"/>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360</a:t>
            </a:r>
            <a:endParaRPr lang="en-US" sz="2400" dirty="0">
              <a:gradFill>
                <a:gsLst>
                  <a:gs pos="2917">
                    <a:srgbClr val="000000"/>
                  </a:gs>
                  <a:gs pos="30000">
                    <a:srgbClr val="000000"/>
                  </a:gs>
                </a:gsLst>
                <a:lin ang="5400000" scaled="0"/>
              </a:gradFill>
              <a:latin typeface="Segoe UI Light"/>
            </a:endParaRPr>
          </a:p>
        </p:txBody>
      </p:sp>
      <p:sp>
        <p:nvSpPr>
          <p:cNvPr id="20" name="Oval 19"/>
          <p:cNvSpPr/>
          <p:nvPr/>
        </p:nvSpPr>
        <p:spPr>
          <a:xfrm>
            <a:off x="1089525" y="1548017"/>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cxnSp>
        <p:nvCxnSpPr>
          <p:cNvPr id="21" name="Straight Connector 20"/>
          <p:cNvCxnSpPr>
            <a:endCxn id="22" idx="1"/>
          </p:cNvCxnSpPr>
          <p:nvPr/>
        </p:nvCxnSpPr>
        <p:spPr>
          <a:xfrm>
            <a:off x="8068505" y="2427505"/>
            <a:ext cx="1278892" cy="887259"/>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7397" y="3219802"/>
            <a:ext cx="2844604" cy="189924"/>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7395" y="3604211"/>
            <a:ext cx="2844605" cy="19200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8309" y="3797405"/>
            <a:ext cx="2583692" cy="19200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2868" y="3700215"/>
            <a:ext cx="854525" cy="39601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6375" y="4096227"/>
            <a:ext cx="1266493" cy="342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86316" y="4541068"/>
            <a:ext cx="1150989" cy="85272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89525" y="5258005"/>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29" name="Rounded Rectangle 28"/>
          <p:cNvSpPr/>
          <p:nvPr/>
        </p:nvSpPr>
        <p:spPr bwMode="auto">
          <a:xfrm>
            <a:off x="2349985" y="2236728"/>
            <a:ext cx="350827" cy="24988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4799" y="2302279"/>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1" name="Oval 30"/>
          <p:cNvSpPr/>
          <p:nvPr/>
        </p:nvSpPr>
        <p:spPr>
          <a:xfrm>
            <a:off x="2394799"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2" name="Oval 31"/>
          <p:cNvSpPr/>
          <p:nvPr/>
        </p:nvSpPr>
        <p:spPr>
          <a:xfrm>
            <a:off x="2394027" y="4394595"/>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3" name="Rounded Rectangle 32"/>
          <p:cNvSpPr/>
          <p:nvPr/>
        </p:nvSpPr>
        <p:spPr bwMode="auto">
          <a:xfrm>
            <a:off x="7082016" y="3334517"/>
            <a:ext cx="350827" cy="95761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6830"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5" name="Oval 34"/>
          <p:cNvSpPr/>
          <p:nvPr/>
        </p:nvSpPr>
        <p:spPr>
          <a:xfrm>
            <a:off x="7126057" y="3981313"/>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6" name="TextBox 35"/>
          <p:cNvSpPr txBox="1"/>
          <p:nvPr/>
        </p:nvSpPr>
        <p:spPr>
          <a:xfrm>
            <a:off x="6568145" y="2785618"/>
            <a:ext cx="2181900"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8.1</a:t>
            </a:r>
            <a:endParaRPr lang="en-US" sz="2400" dirty="0">
              <a:gradFill>
                <a:gsLst>
                  <a:gs pos="2917">
                    <a:srgbClr val="000000"/>
                  </a:gs>
                  <a:gs pos="30000">
                    <a:srgbClr val="000000"/>
                  </a:gs>
                </a:gsLst>
                <a:lin ang="5400000" scaled="0"/>
              </a:gradFill>
            </a:endParaRPr>
          </a:p>
        </p:txBody>
      </p:sp>
      <p:cxnSp>
        <p:nvCxnSpPr>
          <p:cNvPr id="37" name="Straight Connector 36"/>
          <p:cNvCxnSpPr/>
          <p:nvPr/>
        </p:nvCxnSpPr>
        <p:spPr>
          <a:xfrm flipV="1">
            <a:off x="7646332" y="3882785"/>
            <a:ext cx="2188544" cy="1832376"/>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689111" y="2796475"/>
            <a:ext cx="2087919" cy="1807851"/>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7525936" y="5556833"/>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44" name="Line Callout 1 (Accent Bar) 43"/>
          <p:cNvSpPr/>
          <p:nvPr/>
        </p:nvSpPr>
        <p:spPr bwMode="auto">
          <a:xfrm>
            <a:off x="480138" y="2432877"/>
            <a:ext cx="1404935" cy="559371"/>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3210" y="3776602"/>
            <a:ext cx="1404935" cy="429236"/>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3548967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75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par>
                                <p:cTn id="36" presetID="22" presetClass="entr" presetSubtype="8" fill="hold" grpId="0" nodeType="withEffect">
                                  <p:stCondLst>
                                    <p:cond delay="10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grpId="0" nodeType="withEffect">
                                  <p:stCondLst>
                                    <p:cond delay="10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750"/>
                                        <p:tgtEl>
                                          <p:spTgt spid="5"/>
                                        </p:tgtEl>
                                      </p:cBhvr>
                                    </p:animEffect>
                                  </p:childTnLst>
                                </p:cTn>
                              </p:par>
                              <p:par>
                                <p:cTn id="64" presetID="22" presetClass="entr" presetSubtype="8" fill="hold" nodeType="with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par>
                                <p:cTn id="70" presetID="22" presetClass="entr" presetSubtype="8" fill="hold" grpId="0" nodeType="withEffect">
                                  <p:stCondLst>
                                    <p:cond delay="25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22" presetClass="entr" presetSubtype="8" fill="hold" grpId="0" nodeType="withEffect">
                                  <p:stCondLst>
                                    <p:cond delay="250"/>
                                  </p:stCondLst>
                                  <p:childTnLst>
                                    <p:set>
                                      <p:cBhvr>
                                        <p:cTn id="74" dur="1" fill="hold">
                                          <p:stCondLst>
                                            <p:cond delay="0"/>
                                          </p:stCondLst>
                                        </p:cTn>
                                        <p:tgtEl>
                                          <p:spTgt spid="35"/>
                                        </p:tgtEl>
                                        <p:attrNameLst>
                                          <p:attrName>style.visibility</p:attrName>
                                        </p:attrNameLst>
                                      </p:cBhvr>
                                      <p:to>
                                        <p:strVal val="visible"/>
                                      </p:to>
                                    </p:set>
                                    <p:animEffect transition="in" filter="wipe(left)">
                                      <p:cBhvr>
                                        <p:cTn id="75" dur="500"/>
                                        <p:tgtEl>
                                          <p:spTgt spid="35"/>
                                        </p:tgtEl>
                                      </p:cBhvr>
                                    </p:animEffect>
                                  </p:childTnLst>
                                </p:cTn>
                              </p:par>
                            </p:childTnLst>
                          </p:cTn>
                        </p:par>
                        <p:par>
                          <p:cTn id="76" fill="hold">
                            <p:stCondLst>
                              <p:cond delay="225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par>
                          <p:cTn id="86" fill="hold">
                            <p:stCondLst>
                              <p:cond delay="2750"/>
                            </p:stCondLst>
                            <p:childTnLst>
                              <p:par>
                                <p:cTn id="87" presetID="22" presetClass="entr" presetSubtype="8"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ipe(left)">
                                      <p:cBhvr>
                                        <p:cTn id="89" dur="400"/>
                                        <p:tgtEl>
                                          <p:spTgt spid="11"/>
                                        </p:tgtEl>
                                      </p:cBhvr>
                                    </p:animEffect>
                                  </p:childTnLst>
                                </p:cTn>
                              </p:par>
                            </p:childTnLst>
                          </p:cTn>
                        </p:par>
                        <p:par>
                          <p:cTn id="90" fill="hold">
                            <p:stCondLst>
                              <p:cond delay="3150"/>
                            </p:stCondLst>
                            <p:childTnLst>
                              <p:par>
                                <p:cTn id="91" presetID="22" presetClass="entr" presetSubtype="8" fill="hold"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500"/>
                                        <p:tgtEl>
                                          <p:spTgt spid="21"/>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left)">
                                      <p:cBhvr>
                                        <p:cTn id="96" dur="500"/>
                                        <p:tgtEl>
                                          <p:spTgt spid="8"/>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par>
                                <p:cTn id="103" presetID="22" presetClass="entr" presetSubtype="4" fill="hold" nodeType="withEffect">
                                  <p:stCondLst>
                                    <p:cond delay="250"/>
                                  </p:stCondLst>
                                  <p:childTnLst>
                                    <p:set>
                                      <p:cBhvr>
                                        <p:cTn id="104" dur="1" fill="hold">
                                          <p:stCondLst>
                                            <p:cond delay="0"/>
                                          </p:stCondLst>
                                        </p:cTn>
                                        <p:tgtEl>
                                          <p:spTgt spid="25"/>
                                        </p:tgtEl>
                                        <p:attrNameLst>
                                          <p:attrName>style.visibility</p:attrName>
                                        </p:attrNameLst>
                                      </p:cBhvr>
                                      <p:to>
                                        <p:strVal val="visible"/>
                                      </p:to>
                                    </p:set>
                                    <p:animEffect transition="in" filter="wipe(down)">
                                      <p:cBhvr>
                                        <p:cTn id="105" dur="250"/>
                                        <p:tgtEl>
                                          <p:spTgt spid="25"/>
                                        </p:tgtEl>
                                      </p:cBhvr>
                                    </p:animEffect>
                                  </p:childTnLst>
                                </p:cTn>
                              </p:par>
                            </p:childTnLst>
                          </p:cTn>
                        </p:par>
                        <p:par>
                          <p:cTn id="106" fill="hold">
                            <p:stCondLst>
                              <p:cond delay="3650"/>
                            </p:stCondLst>
                            <p:childTnLst>
                              <p:par>
                                <p:cTn id="107" presetID="22" presetClass="entr" presetSubtype="8"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wipe(left)">
                                      <p:cBhvr>
                                        <p:cTn id="109" dur="500"/>
                                        <p:tgtEl>
                                          <p:spTgt spid="22"/>
                                        </p:tgtEl>
                                      </p:cBhvr>
                                    </p:animEffect>
                                  </p:childTnLst>
                                </p:cTn>
                              </p:par>
                              <p:par>
                                <p:cTn id="110" presetID="22" presetClass="entr" presetSubtype="8" fill="hold" grpId="0" nodeType="withEffect">
                                  <p:stCondLst>
                                    <p:cond delay="250"/>
                                  </p:stCondLst>
                                  <p:childTnLst>
                                    <p:set>
                                      <p:cBhvr>
                                        <p:cTn id="111" dur="1" fill="hold">
                                          <p:stCondLst>
                                            <p:cond delay="0"/>
                                          </p:stCondLst>
                                        </p:cTn>
                                        <p:tgtEl>
                                          <p:spTgt spid="3"/>
                                        </p:tgtEl>
                                        <p:attrNameLst>
                                          <p:attrName>style.visibility</p:attrName>
                                        </p:attrNameLst>
                                      </p:cBhvr>
                                      <p:to>
                                        <p:strVal val="visible"/>
                                      </p:to>
                                    </p:set>
                                    <p:animEffect transition="in" filter="wipe(left)">
                                      <p:cBhvr>
                                        <p:cTn id="112" dur="500"/>
                                        <p:tgtEl>
                                          <p:spTgt spid="3"/>
                                        </p:tgtEl>
                                      </p:cBhvr>
                                    </p:animEffect>
                                  </p:childTnLst>
                                </p:cTn>
                              </p:par>
                              <p:par>
                                <p:cTn id="113" presetID="22" presetClass="entr" presetSubtype="8" fill="hold" grpId="0" nodeType="withEffect">
                                  <p:stCondLst>
                                    <p:cond delay="250"/>
                                  </p:stCondLst>
                                  <p:childTnLst>
                                    <p:set>
                                      <p:cBhvr>
                                        <p:cTn id="114" dur="1" fill="hold">
                                          <p:stCondLst>
                                            <p:cond delay="0"/>
                                          </p:stCondLst>
                                        </p:cTn>
                                        <p:tgtEl>
                                          <p:spTgt spid="23"/>
                                        </p:tgtEl>
                                        <p:attrNameLst>
                                          <p:attrName>style.visibility</p:attrName>
                                        </p:attrNameLst>
                                      </p:cBhvr>
                                      <p:to>
                                        <p:strVal val="visible"/>
                                      </p:to>
                                    </p:set>
                                    <p:animEffect transition="in" filter="wipe(left)">
                                      <p:cBhvr>
                                        <p:cTn id="115" dur="500"/>
                                        <p:tgtEl>
                                          <p:spTgt spid="23"/>
                                        </p:tgtEl>
                                      </p:cBhvr>
                                    </p:animEffect>
                                  </p:childTnLst>
                                </p:cTn>
                              </p:par>
                              <p:par>
                                <p:cTn id="116" presetID="22" presetClass="entr" presetSubtype="8" fill="hold" grpId="0" nodeType="withEffect">
                                  <p:stCondLst>
                                    <p:cond delay="250"/>
                                  </p:stCondLst>
                                  <p:childTnLst>
                                    <p:set>
                                      <p:cBhvr>
                                        <p:cTn id="117" dur="1" fill="hold">
                                          <p:stCondLst>
                                            <p:cond delay="0"/>
                                          </p:stCondLst>
                                        </p:cTn>
                                        <p:tgtEl>
                                          <p:spTgt spid="24"/>
                                        </p:tgtEl>
                                        <p:attrNameLst>
                                          <p:attrName>style.visibility</p:attrName>
                                        </p:attrNameLst>
                                      </p:cBhvr>
                                      <p:to>
                                        <p:strVal val="visible"/>
                                      </p:to>
                                    </p:set>
                                    <p:animEffect transition="in" filter="wipe(left)">
                                      <p:cBhvr>
                                        <p:cTn id="118" dur="500"/>
                                        <p:tgtEl>
                                          <p:spTgt spid="24"/>
                                        </p:tgtEl>
                                      </p:cBhvr>
                                    </p:animEffect>
                                  </p:childTnLst>
                                </p:cTn>
                              </p:par>
                              <p:par>
                                <p:cTn id="119" presetID="22" presetClass="entr" presetSubtype="8" fill="hold" grpId="0" nodeType="withEffect">
                                  <p:stCondLst>
                                    <p:cond delay="250"/>
                                  </p:stCondLst>
                                  <p:childTnLst>
                                    <p:set>
                                      <p:cBhvr>
                                        <p:cTn id="120" dur="1" fill="hold">
                                          <p:stCondLst>
                                            <p:cond delay="0"/>
                                          </p:stCondLst>
                                        </p:cTn>
                                        <p:tgtEl>
                                          <p:spTgt spid="43"/>
                                        </p:tgtEl>
                                        <p:attrNameLst>
                                          <p:attrName>style.visibility</p:attrName>
                                        </p:attrNameLst>
                                      </p:cBhvr>
                                      <p:to>
                                        <p:strVal val="visible"/>
                                      </p:to>
                                    </p:set>
                                    <p:animEffect transition="in" filter="wipe(left)">
                                      <p:cBhvr>
                                        <p:cTn id="121" dur="500"/>
                                        <p:tgtEl>
                                          <p:spTgt spid="43"/>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wipe(left)">
                                      <p:cBhvr>
                                        <p:cTn id="124" dur="500"/>
                                        <p:tgtEl>
                                          <p:spTgt spid="18"/>
                                        </p:tgtEl>
                                      </p:cBhvr>
                                    </p:animEffect>
                                  </p:childTnLst>
                                </p:cTn>
                              </p:par>
                              <p:par>
                                <p:cTn id="125" presetID="22" presetClass="entr" presetSubtype="8" fill="hold" nodeType="withEffect">
                                  <p:stCondLst>
                                    <p:cond delay="250"/>
                                  </p:stCondLst>
                                  <p:childTnLst>
                                    <p:set>
                                      <p:cBhvr>
                                        <p:cTn id="126" dur="1" fill="hold">
                                          <p:stCondLst>
                                            <p:cond delay="0"/>
                                          </p:stCondLst>
                                        </p:cTn>
                                        <p:tgtEl>
                                          <p:spTgt spid="37"/>
                                        </p:tgtEl>
                                        <p:attrNameLst>
                                          <p:attrName>style.visibility</p:attrName>
                                        </p:attrNameLst>
                                      </p:cBhvr>
                                      <p:to>
                                        <p:strVal val="visible"/>
                                      </p:to>
                                    </p:set>
                                    <p:animEffect transition="in" filter="wipe(left)">
                                      <p:cBhvr>
                                        <p:cTn id="127" dur="500"/>
                                        <p:tgtEl>
                                          <p:spTgt spid="37"/>
                                        </p:tgtEl>
                                      </p:cBhvr>
                                    </p:animEffect>
                                  </p:childTnLst>
                                </p:cTn>
                              </p:par>
                            </p:childTnLst>
                          </p:cTn>
                        </p:par>
                        <p:par>
                          <p:cTn id="128" fill="hold">
                            <p:stCondLst>
                              <p:cond delay="4400"/>
                            </p:stCondLst>
                            <p:childTnLst>
                              <p:par>
                                <p:cTn id="129" presetID="10" presetClass="entr" presetSubtype="0" fill="hold" grpId="0" nodeType="after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500"/>
                                        <p:tgtEl>
                                          <p:spTgt spid="47"/>
                                        </p:tgtEl>
                                      </p:cBhvr>
                                    </p:animEffect>
                                  </p:childTnLst>
                                </p:cTn>
                              </p:par>
                            </p:childTnLst>
                          </p:cTn>
                        </p:par>
                        <p:par>
                          <p:cTn id="132" fill="hold">
                            <p:stCondLst>
                              <p:cond delay="4900"/>
                            </p:stCondLst>
                            <p:childTnLst>
                              <p:par>
                                <p:cTn id="133" presetID="10" presetClass="entr" presetSubtype="0" fill="hold" grpId="0" nodeType="after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4" grpId="0" animBg="1"/>
      <p:bldP spid="5" grpId="0" animBg="1"/>
      <p:bldP spid="6" grpId="0" animBg="1"/>
      <p:bldP spid="7" grpId="0" animBg="1"/>
      <p:bldP spid="8"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3" grpId="0" animBg="1"/>
      <p:bldP spid="34" grpId="0" animBg="1"/>
      <p:bldP spid="35" grpId="0" animBg="1"/>
      <p:bldP spid="36" grpId="0"/>
      <p:bldP spid="43" grpId="0" animBg="1"/>
      <p:bldP spid="44"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a:t>
            </a:r>
            <a:r>
              <a:rPr lang="zh-TW" altLang="en-US" dirty="0" smtClean="0"/>
              <a:t>核心 </a:t>
            </a:r>
            <a:r>
              <a:rPr lang="en-US" altLang="zh-TW" dirty="0" smtClean="0"/>
              <a:t>(Core)</a:t>
            </a:r>
            <a:endParaRPr lang="en-US" dirty="0"/>
          </a:p>
        </p:txBody>
      </p:sp>
      <p:sp>
        <p:nvSpPr>
          <p:cNvPr id="4" name="Content Placeholder 3"/>
          <p:cNvSpPr>
            <a:spLocks noGrp="1"/>
          </p:cNvSpPr>
          <p:nvPr>
            <p:ph type="body" sz="quarter" idx="10"/>
          </p:nvPr>
        </p:nvSpPr>
        <p:spPr/>
        <p:txBody>
          <a:bodyPr/>
          <a:lstStyle/>
          <a:p>
            <a:r>
              <a:rPr lang="zh-TW" altLang="en-US" dirty="0" smtClean="0"/>
              <a:t>改良後的單一核心基礎</a:t>
            </a:r>
            <a:endParaRPr lang="en-US" dirty="0" smtClean="0"/>
          </a:p>
          <a:p>
            <a:pPr lvl="1"/>
            <a:r>
              <a:rPr lang="zh-TW" altLang="en-US" dirty="0" smtClean="0"/>
              <a:t>一致的硬體平台</a:t>
            </a:r>
            <a:endParaRPr lang="en-US" dirty="0" smtClean="0"/>
          </a:p>
          <a:p>
            <a:pPr lvl="1"/>
            <a:r>
              <a:rPr lang="zh-TW" altLang="en-US" dirty="0" smtClean="0"/>
              <a:t>通用的硬體驅動程式</a:t>
            </a:r>
            <a:endParaRPr lang="en-US" dirty="0" smtClean="0"/>
          </a:p>
          <a:p>
            <a:pPr lvl="1"/>
            <a:r>
              <a:rPr lang="zh-TW" altLang="en-US" dirty="0" smtClean="0"/>
              <a:t>標準的網路及 </a:t>
            </a:r>
            <a:r>
              <a:rPr lang="en-US" altLang="zh-TW" dirty="0" smtClean="0"/>
              <a:t>I/O </a:t>
            </a:r>
            <a:r>
              <a:rPr lang="zh-TW" altLang="en-US" dirty="0" smtClean="0"/>
              <a:t>存取</a:t>
            </a:r>
            <a:endParaRPr lang="en-US" dirty="0"/>
          </a:p>
        </p:txBody>
      </p:sp>
      <p:grpSp>
        <p:nvGrpSpPr>
          <p:cNvPr id="15" name="Group 14"/>
          <p:cNvGrpSpPr/>
          <p:nvPr/>
        </p:nvGrpSpPr>
        <p:grpSpPr>
          <a:xfrm>
            <a:off x="7025833" y="3530278"/>
            <a:ext cx="4567320" cy="2656513"/>
            <a:chOff x="5707920" y="3142034"/>
            <a:chExt cx="5885233" cy="3044757"/>
          </a:xfrm>
        </p:grpSpPr>
        <p:sp>
          <p:nvSpPr>
            <p:cNvPr id="6" name="Rectangle 5"/>
            <p:cNvSpPr/>
            <p:nvPr/>
          </p:nvSpPr>
          <p:spPr>
            <a:xfrm>
              <a:off x="772154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973517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70792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1" name="Snip Diagonal Corner Rectangle 10"/>
            <p:cNvSpPr/>
            <p:nvPr/>
          </p:nvSpPr>
          <p:spPr>
            <a:xfrm>
              <a:off x="5707920" y="4202349"/>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2" name="Rectangle 11"/>
            <p:cNvSpPr/>
            <p:nvPr/>
          </p:nvSpPr>
          <p:spPr>
            <a:xfrm>
              <a:off x="570792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br>
                <a:rPr lang="en-US" sz="2000" dirty="0" smtClean="0"/>
              </a:br>
              <a:r>
                <a:rPr lang="en-US" sz="1400" dirty="0" smtClean="0"/>
                <a:t>SKU</a:t>
              </a:r>
              <a:endParaRPr lang="en-US" sz="2000" dirty="0" smtClean="0"/>
            </a:p>
          </p:txBody>
        </p:sp>
        <p:sp>
          <p:nvSpPr>
            <p:cNvPr id="13" name="Rectangle 12"/>
            <p:cNvSpPr/>
            <p:nvPr/>
          </p:nvSpPr>
          <p:spPr>
            <a:xfrm>
              <a:off x="7721545"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br>
                <a:rPr lang="en-US" sz="2000" dirty="0" smtClean="0"/>
              </a:br>
              <a:r>
                <a:rPr lang="en-US" sz="1400" dirty="0" smtClean="0"/>
                <a:t>SKU</a:t>
              </a:r>
              <a:endParaRPr lang="en-US" sz="2000" dirty="0" smtClean="0"/>
            </a:p>
          </p:txBody>
        </p:sp>
        <p:sp>
          <p:nvSpPr>
            <p:cNvPr id="14" name="Rectangle 13"/>
            <p:cNvSpPr/>
            <p:nvPr/>
          </p:nvSpPr>
          <p:spPr>
            <a:xfrm>
              <a:off x="973517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br>
                <a:rPr lang="en-US" sz="2000" dirty="0" smtClean="0"/>
              </a:br>
              <a:r>
                <a:rPr lang="en-US" sz="1400" dirty="0" smtClean="0"/>
                <a:t>SKU</a:t>
              </a:r>
              <a:endParaRPr lang="en-US" sz="2000" dirty="0" smtClean="0"/>
            </a:p>
          </p:txBody>
        </p:sp>
      </p:grpSp>
      <p:sp>
        <p:nvSpPr>
          <p:cNvPr id="16" name="Chevron 15"/>
          <p:cNvSpPr/>
          <p:nvPr/>
        </p:nvSpPr>
        <p:spPr>
          <a:xfrm>
            <a:off x="6096000" y="4455390"/>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4037747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850448053"/>
              </p:ext>
            </p:extLst>
          </p:nvPr>
        </p:nvGraphicFramePr>
        <p:xfrm>
          <a:off x="580663" y="0"/>
          <a:ext cx="11030674" cy="6921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538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579601"/>
            <a:ext cx="11637012" cy="1698798"/>
          </a:xfrm>
        </p:spPr>
        <p:txBody>
          <a:bodyPr/>
          <a:lstStyle/>
          <a:p>
            <a:r>
              <a:rPr lang="zh-TW" altLang="en-US" dirty="0" smtClean="0"/>
              <a:t>每一種裝置再根據它的特性</a:t>
            </a:r>
            <a:r>
              <a:rPr lang="en-US" altLang="zh-TW" dirty="0" smtClean="0"/>
              <a:t/>
            </a:r>
            <a:br>
              <a:rPr lang="en-US" altLang="zh-TW" dirty="0" smtClean="0"/>
            </a:br>
            <a:r>
              <a:rPr lang="zh-TW" altLang="en-US" dirty="0" smtClean="0"/>
              <a:t>加上另外的功能</a:t>
            </a:r>
            <a:endParaRPr lang="en-US" dirty="0"/>
          </a:p>
        </p:txBody>
      </p:sp>
    </p:spTree>
    <p:extLst>
      <p:ext uri="{BB962C8B-B14F-4D97-AF65-F5344CB8AC3E}">
        <p14:creationId xmlns:p14="http://schemas.microsoft.com/office/powerpoint/2010/main" val="1224224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05FD27EB-CB97-4E61-B9E7-0CFF7914CBAF">Final</Status>
    <Module xmlns="05FD27EB-CB97-4E61-B9E7-0CFF7914CBAF" xsi:nil="true"/>
    <Content_x0020_Type xmlns="05FD27EB-CB97-4E61-B9E7-0CFF7914CBAF">Slide Presentation</Content_x0020_Typ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6A088034EC76843A7AE3BBBE7EF7297" ma:contentTypeVersion="" ma:contentTypeDescription="Create a new document." ma:contentTypeScope="" ma:versionID="e54831d9404b02f599604081d12c8bdb">
  <xsd:schema xmlns:xsd="http://www.w3.org/2001/XMLSchema" xmlns:xs="http://www.w3.org/2001/XMLSchema" xmlns:p="http://schemas.microsoft.com/office/2006/metadata/properties" xmlns:ns2="05FD27EB-CB97-4E61-B9E7-0CFF7914CBAF" xmlns:ns3="27aa9422-7f1f-4c84-9cdf-302b1a67e513" targetNamespace="http://schemas.microsoft.com/office/2006/metadata/properties" ma:root="true" ma:fieldsID="e6742b8942f84682e748d892bf49e120" ns2:_="" ns3:_="">
    <xsd:import namespace="05FD27EB-CB97-4E61-B9E7-0CFF7914CBAF"/>
    <xsd:import namespace="27aa9422-7f1f-4c84-9cdf-302b1a67e513"/>
    <xsd:element name="properties">
      <xsd:complexType>
        <xsd:sequence>
          <xsd:element name="documentManagement">
            <xsd:complexType>
              <xsd:all>
                <xsd:element ref="ns2:Content_x0020_Type"/>
                <xsd:element ref="ns2:Module" minOccurs="0"/>
                <xsd:element ref="ns2:Statu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FD27EB-CB97-4E61-B9E7-0CFF7914CBAF"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D0AFCE-D25C-4B4B-AA36-CC57F5A3164B}">
  <ds:schemaRefs>
    <ds:schemaRef ds:uri="http://purl.org/dc/dcmitype/"/>
    <ds:schemaRef ds:uri="http://www.w3.org/XML/1998/namespace"/>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elements/1.1/"/>
    <ds:schemaRef ds:uri="05FD27EB-CB97-4E61-B9E7-0CFF7914CBAF"/>
    <ds:schemaRef ds:uri="27aa9422-7f1f-4c84-9cdf-302b1a67e513"/>
    <ds:schemaRef ds:uri="http://schemas.microsoft.com/office/2006/metadata/properties"/>
  </ds:schemaRefs>
</ds:datastoreItem>
</file>

<file path=customXml/itemProps2.xml><?xml version="1.0" encoding="utf-8"?>
<ds:datastoreItem xmlns:ds="http://schemas.openxmlformats.org/officeDocument/2006/customXml" ds:itemID="{91D2AD8D-89A7-48C6-B286-16A47E6B0E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FD27EB-CB97-4E61-B9E7-0CFF7914CBAF"/>
    <ds:schemaRef ds:uri="27aa9422-7f1f-4c84-9cdf-302b1a67e5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7C19CD-8618-45A6-8ABF-A4476A75B1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PPT%20Theme</Template>
  <TotalTime>0</TotalTime>
  <Words>1105</Words>
  <Application>Microsoft Office PowerPoint</Application>
  <PresentationFormat>寬螢幕</PresentationFormat>
  <Paragraphs>282</Paragraphs>
  <Slides>36</Slides>
  <Notes>14</Notes>
  <HiddenSlides>0</HiddenSlides>
  <MMClips>1</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36</vt:i4>
      </vt:variant>
    </vt:vector>
  </HeadingPairs>
  <TitlesOfParts>
    <vt:vector size="44" baseType="lpstr">
      <vt:lpstr>ＭＳ Ｐゴシック</vt:lpstr>
      <vt:lpstr>Arial</vt:lpstr>
      <vt:lpstr>Calibri</vt:lpstr>
      <vt:lpstr>Consolas</vt:lpstr>
      <vt:lpstr>Segoe UI</vt:lpstr>
      <vt:lpstr>Segoe UI Light</vt:lpstr>
      <vt:lpstr>Segoe UI Semibold</vt:lpstr>
      <vt:lpstr>PPT%20Theme</vt:lpstr>
      <vt:lpstr>Universal Windows Platform 簡介與開發工具操作</vt:lpstr>
      <vt:lpstr>PowerPoint 簡報</vt:lpstr>
      <vt:lpstr>UWP 簡介</vt:lpstr>
      <vt:lpstr>PowerPoint 簡報</vt:lpstr>
      <vt:lpstr>PowerPoint 簡報</vt:lpstr>
      <vt:lpstr>系統核心整併之路</vt:lpstr>
      <vt:lpstr>Windows 核心 (Core)</vt:lpstr>
      <vt:lpstr>PowerPoint 簡報</vt:lpstr>
      <vt:lpstr>每一種裝置再根據它的特性 加上另外的功能</vt:lpstr>
      <vt:lpstr>Universal Windows Platform</vt:lpstr>
      <vt:lpstr>App 是為 UWP 開發, 而不是為 Windows 10 開發</vt:lpstr>
      <vt:lpstr>PowerPoint 簡報</vt:lpstr>
      <vt:lpstr>Universal Windows Platform 有自己的更新路線</vt:lpstr>
      <vt:lpstr>Windows app</vt:lpstr>
      <vt:lpstr>平台擴充套件</vt:lpstr>
      <vt:lpstr>擴充套件在其它裝置上不會生效</vt:lpstr>
      <vt:lpstr>自適應式程式碼</vt:lpstr>
      <vt:lpstr>在執行階段偵測是否支援特定功能</vt:lpstr>
      <vt:lpstr>PowerPoint 簡報</vt:lpstr>
      <vt:lpstr>開發 Windows Apps 的各種方式</vt:lpstr>
      <vt:lpstr>PowerPoint 簡報</vt:lpstr>
      <vt:lpstr>Bridges 技術可望為 Windows platform 帶來更多 apps</vt:lpstr>
      <vt:lpstr>UWP App 操作介面設計</vt:lpstr>
      <vt:lpstr>自適應式設計</vt:lpstr>
      <vt:lpstr>量身訂作</vt:lpstr>
      <vt:lpstr>Continuum for Convertibles and Phones</vt:lpstr>
      <vt:lpstr>保有一致性、容易上手、完美整合的開發工具</vt:lpstr>
      <vt:lpstr>Visual Studio IDE</vt:lpstr>
      <vt:lpstr>PowerPoint 簡報</vt:lpstr>
      <vt:lpstr>Blend for Visual Studio</vt:lpstr>
      <vt:lpstr>開發人員模式</vt:lpstr>
      <vt:lpstr>開發環境</vt:lpstr>
      <vt:lpstr>所有的 Windows app 皆會使用 .Net Native 的技術來編譯</vt:lpstr>
      <vt:lpstr>使用 .Net Native 技術的好處</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2015-05-18T19:00:25Z</dcterms:created>
  <dcterms:modified xsi:type="dcterms:W3CDTF">2015-06-18T16:06:25Z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0x01010016A088034EC76843A7AE3BBBE7EF7297</vt:lpwstr>
  </property>
</Properties>
</file>